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776" r:id="rId5"/>
    <p:sldMasterId id="2147483785" r:id="rId6"/>
    <p:sldMasterId id="2147483795" r:id="rId7"/>
  </p:sldMasterIdLst>
  <p:notesMasterIdLst>
    <p:notesMasterId r:id="rId25"/>
  </p:notesMasterIdLst>
  <p:sldIdLst>
    <p:sldId id="1117" r:id="rId8"/>
    <p:sldId id="1495" r:id="rId9"/>
    <p:sldId id="1522" r:id="rId10"/>
    <p:sldId id="1498" r:id="rId11"/>
    <p:sldId id="1518" r:id="rId12"/>
    <p:sldId id="900" r:id="rId13"/>
    <p:sldId id="1519" r:id="rId14"/>
    <p:sldId id="1504" r:id="rId15"/>
    <p:sldId id="1505" r:id="rId16"/>
    <p:sldId id="1506" r:id="rId17"/>
    <p:sldId id="1507" r:id="rId18"/>
    <p:sldId id="1508" r:id="rId19"/>
    <p:sldId id="1515" r:id="rId20"/>
    <p:sldId id="1514" r:id="rId21"/>
    <p:sldId id="1417" r:id="rId22"/>
    <p:sldId id="1499" r:id="rId23"/>
    <p:sldId id="1521" r:id="rId24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96C0742-B830-455F-86F2-30C163125497}">
          <p14:sldIdLst>
            <p14:sldId id="1117"/>
            <p14:sldId id="1495"/>
            <p14:sldId id="1522"/>
            <p14:sldId id="1498"/>
            <p14:sldId id="1518"/>
            <p14:sldId id="900"/>
            <p14:sldId id="1519"/>
            <p14:sldId id="1504"/>
            <p14:sldId id="1505"/>
            <p14:sldId id="1506"/>
            <p14:sldId id="1507"/>
            <p14:sldId id="1508"/>
            <p14:sldId id="1515"/>
            <p14:sldId id="1514"/>
            <p14:sldId id="1417"/>
            <p14:sldId id="1499"/>
            <p14:sldId id="1521"/>
          </p14:sldIdLst>
        </p14:section>
        <p14:section name="Untitled Section" id="{0FC1FF40-E33B-44CD-9835-1E91CFBE060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, Michelle K" initials="MMK" lastIdx="4" clrIdx="0">
    <p:extLst>
      <p:ext uri="{19B8F6BF-5375-455C-9EA6-DF929625EA0E}">
        <p15:presenceInfo xmlns:p15="http://schemas.microsoft.com/office/powerpoint/2012/main" userId="S-1-5-21-19610888-2120439649-608991905-219974" providerId="AD"/>
      </p:ext>
    </p:extLst>
  </p:cmAuthor>
  <p:cmAuthor id="2" name="Drgona, Jan" initials="DJ" lastIdx="2" clrIdx="1">
    <p:extLst>
      <p:ext uri="{19B8F6BF-5375-455C-9EA6-DF929625EA0E}">
        <p15:presenceInfo xmlns:p15="http://schemas.microsoft.com/office/powerpoint/2012/main" userId="S::jan.drgona@pnnl.gov::8107277a-43fb-42e1-8aa0-684adf187181" providerId="AD"/>
      </p:ext>
    </p:extLst>
  </p:cmAuthor>
  <p:cmAuthor id="3" name="Morse, Joanna R" initials="MJR" lastIdx="14" clrIdx="2">
    <p:extLst>
      <p:ext uri="{19B8F6BF-5375-455C-9EA6-DF929625EA0E}">
        <p15:presenceInfo xmlns:p15="http://schemas.microsoft.com/office/powerpoint/2012/main" userId="S::joanna.morse@pnnl.gov::ed91b46c-050e-43a6-841f-2ee7acac37f4" providerId="AD"/>
      </p:ext>
    </p:extLst>
  </p:cmAuthor>
  <p:cmAuthor id="4" name="Blake, Jennifer" initials="BJ" lastIdx="13" clrIdx="3">
    <p:extLst>
      <p:ext uri="{19B8F6BF-5375-455C-9EA6-DF929625EA0E}">
        <p15:presenceInfo xmlns:p15="http://schemas.microsoft.com/office/powerpoint/2012/main" userId="S::Jennifer.Blake@pnnl.gov::18c46799-5b14-4629-b3db-32d9fb0f43bf" providerId="AD"/>
      </p:ext>
    </p:extLst>
  </p:cmAuthor>
  <p:cmAuthor id="5" name="Machart, Kelly A" initials="MKA" lastIdx="1" clrIdx="4">
    <p:extLst>
      <p:ext uri="{19B8F6BF-5375-455C-9EA6-DF929625EA0E}">
        <p15:presenceInfo xmlns:p15="http://schemas.microsoft.com/office/powerpoint/2012/main" userId="S::kelly.machart@pnnl.gov::63c5e562-4ac0-486d-96bf-22c8ea1cf9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49EBB"/>
    <a:srgbClr val="9EDDEC"/>
    <a:srgbClr val="FF5854"/>
    <a:srgbClr val="007B18"/>
    <a:srgbClr val="007116"/>
    <a:srgbClr val="1549AF"/>
    <a:srgbClr val="0432FF"/>
    <a:srgbClr val="790221"/>
    <a:srgbClr val="2271FF"/>
    <a:srgbClr val="616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CA224D-D8B9-4AE5-988C-185A89791FB2}" v="111" dt="2023-02-13T14:02:37.721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1" autoAdjust="0"/>
    <p:restoredTop sz="88707" autoAdjust="0"/>
  </p:normalViewPr>
  <p:slideViewPr>
    <p:cSldViewPr snapToGrid="0" snapToObjects="1">
      <p:cViewPr varScale="1">
        <p:scale>
          <a:sx n="77" d="100"/>
          <a:sy n="77" d="100"/>
        </p:scale>
        <p:origin x="718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5BCD0F71-1D3F-4691-8569-F1A551B29E8E}"/>
    <pc:docChg chg="modSld">
      <pc:chgData name="Drgona, Jan" userId="8107277a-43fb-42e1-8aa0-684adf187181" providerId="ADAL" clId="{5BCD0F71-1D3F-4691-8569-F1A551B29E8E}" dt="2023-02-13T15:02:30.825" v="0" actId="729"/>
      <pc:docMkLst>
        <pc:docMk/>
      </pc:docMkLst>
      <pc:sldChg chg="mod modShow">
        <pc:chgData name="Drgona, Jan" userId="8107277a-43fb-42e1-8aa0-684adf187181" providerId="ADAL" clId="{5BCD0F71-1D3F-4691-8569-F1A551B29E8E}" dt="2023-02-13T15:02:30.825" v="0" actId="729"/>
        <pc:sldMkLst>
          <pc:docMk/>
          <pc:sldMk cId="2607815081" sldId="1522"/>
        </pc:sldMkLst>
      </pc:sldChg>
    </pc:docChg>
  </pc:docChgLst>
  <pc:docChgLst>
    <pc:chgData name="Drgona, Jan" userId="8107277a-43fb-42e1-8aa0-684adf187181" providerId="ADAL" clId="{C6E4C74F-768F-4C7E-9F0B-1FFB146C074B}"/>
    <pc:docChg chg="undo custSel delSld modSld modSection">
      <pc:chgData name="Drgona, Jan" userId="8107277a-43fb-42e1-8aa0-684adf187181" providerId="ADAL" clId="{C6E4C74F-768F-4C7E-9F0B-1FFB146C074B}" dt="2022-10-07T18:45:29.259" v="134" actId="47"/>
      <pc:docMkLst>
        <pc:docMk/>
      </pc:docMkLst>
      <pc:sldChg chg="modSp mod">
        <pc:chgData name="Drgona, Jan" userId="8107277a-43fb-42e1-8aa0-684adf187181" providerId="ADAL" clId="{C6E4C74F-768F-4C7E-9F0B-1FFB146C074B}" dt="2022-10-07T15:56:33.947" v="133" actId="20577"/>
        <pc:sldMkLst>
          <pc:docMk/>
          <pc:sldMk cId="328018078" sldId="1116"/>
        </pc:sldMkLst>
        <pc:spChg chg="mod">
          <ac:chgData name="Drgona, Jan" userId="8107277a-43fb-42e1-8aa0-684adf187181" providerId="ADAL" clId="{C6E4C74F-768F-4C7E-9F0B-1FFB146C074B}" dt="2022-10-07T15:56:33.947" v="133" actId="20577"/>
          <ac:spMkLst>
            <pc:docMk/>
            <pc:sldMk cId="328018078" sldId="1116"/>
            <ac:spMk id="10" creationId="{D8FCF259-1334-3940-8D43-7E6D530433B1}"/>
          </ac:spMkLst>
        </pc:spChg>
        <pc:picChg chg="mod">
          <ac:chgData name="Drgona, Jan" userId="8107277a-43fb-42e1-8aa0-684adf187181" providerId="ADAL" clId="{C6E4C74F-768F-4C7E-9F0B-1FFB146C074B}" dt="2022-10-07T15:55:34.087" v="53" actId="1076"/>
          <ac:picMkLst>
            <pc:docMk/>
            <pc:sldMk cId="328018078" sldId="1116"/>
            <ac:picMk id="4" creationId="{3EE45289-00B9-4D0F-9266-B7DD2FC5D385}"/>
          </ac:picMkLst>
        </pc:picChg>
        <pc:picChg chg="mod">
          <ac:chgData name="Drgona, Jan" userId="8107277a-43fb-42e1-8aa0-684adf187181" providerId="ADAL" clId="{C6E4C74F-768F-4C7E-9F0B-1FFB146C074B}" dt="2022-10-07T15:55:31.623" v="52" actId="1076"/>
          <ac:picMkLst>
            <pc:docMk/>
            <pc:sldMk cId="328018078" sldId="1116"/>
            <ac:picMk id="9" creationId="{410FDF9A-84E3-4361-A9E2-A4D5F34CBB53}"/>
          </ac:picMkLst>
        </pc:picChg>
      </pc:sldChg>
      <pc:sldChg chg="modSp mod">
        <pc:chgData name="Drgona, Jan" userId="8107277a-43fb-42e1-8aa0-684adf187181" providerId="ADAL" clId="{C6E4C74F-768F-4C7E-9F0B-1FFB146C074B}" dt="2022-10-07T15:49:29.397" v="7" actId="20577"/>
        <pc:sldMkLst>
          <pc:docMk/>
          <pc:sldMk cId="1152154647" sldId="1117"/>
        </pc:sldMkLst>
        <pc:spChg chg="mod">
          <ac:chgData name="Drgona, Jan" userId="8107277a-43fb-42e1-8aa0-684adf187181" providerId="ADAL" clId="{C6E4C74F-768F-4C7E-9F0B-1FFB146C074B}" dt="2022-10-07T15:49:29.397" v="7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C6E4C74F-768F-4C7E-9F0B-1FFB146C074B}" dt="2022-10-07T15:44:52.684" v="6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C6E4C74F-768F-4C7E-9F0B-1FFB146C074B}" dt="2022-10-07T18:45:29.259" v="134" actId="47"/>
        <pc:sldMkLst>
          <pc:docMk/>
          <pc:sldMk cId="2415648056" sldId="1138"/>
        </pc:sldMkLst>
      </pc:sldChg>
    </pc:docChg>
  </pc:docChgLst>
  <pc:docChgLst>
    <pc:chgData name="Drgona, Jan" userId="8107277a-43fb-42e1-8aa0-684adf187181" providerId="ADAL" clId="{ECCA224D-D8B9-4AE5-988C-185A89791FB2}"/>
    <pc:docChg chg="undo custSel addSld delSld modSld sldOrd modSection">
      <pc:chgData name="Drgona, Jan" userId="8107277a-43fb-42e1-8aa0-684adf187181" providerId="ADAL" clId="{ECCA224D-D8B9-4AE5-988C-185A89791FB2}" dt="2023-02-13T14:02:59.078" v="631" actId="20577"/>
      <pc:docMkLst>
        <pc:docMk/>
      </pc:docMkLst>
      <pc:sldChg chg="del">
        <pc:chgData name="Drgona, Jan" userId="8107277a-43fb-42e1-8aa0-684adf187181" providerId="ADAL" clId="{ECCA224D-D8B9-4AE5-988C-185A89791FB2}" dt="2023-02-10T23:13:48.238" v="3" actId="47"/>
        <pc:sldMkLst>
          <pc:docMk/>
          <pc:sldMk cId="1244961172" sldId="273"/>
        </pc:sldMkLst>
      </pc:sldChg>
      <pc:sldChg chg="del">
        <pc:chgData name="Drgona, Jan" userId="8107277a-43fb-42e1-8aa0-684adf187181" providerId="ADAL" clId="{ECCA224D-D8B9-4AE5-988C-185A89791FB2}" dt="2023-02-10T23:13:30.320" v="1" actId="47"/>
        <pc:sldMkLst>
          <pc:docMk/>
          <pc:sldMk cId="1165423220" sldId="281"/>
        </pc:sldMkLst>
      </pc:sldChg>
      <pc:sldChg chg="addSp delSp modSp mod">
        <pc:chgData name="Drgona, Jan" userId="8107277a-43fb-42e1-8aa0-684adf187181" providerId="ADAL" clId="{ECCA224D-D8B9-4AE5-988C-185A89791FB2}" dt="2023-02-10T23:44:55.754" v="610" actId="14100"/>
        <pc:sldMkLst>
          <pc:docMk/>
          <pc:sldMk cId="4100954950" sldId="900"/>
        </pc:sldMkLst>
        <pc:spChg chg="mod">
          <ac:chgData name="Drgona, Jan" userId="8107277a-43fb-42e1-8aa0-684adf187181" providerId="ADAL" clId="{ECCA224D-D8B9-4AE5-988C-185A89791FB2}" dt="2023-02-10T23:44:18.043" v="557" actId="20577"/>
          <ac:spMkLst>
            <pc:docMk/>
            <pc:sldMk cId="4100954950" sldId="900"/>
            <ac:spMk id="3" creationId="{195D5435-C29E-A956-3B43-BC7250B2F665}"/>
          </ac:spMkLst>
        </pc:spChg>
        <pc:spChg chg="add mod">
          <ac:chgData name="Drgona, Jan" userId="8107277a-43fb-42e1-8aa0-684adf187181" providerId="ADAL" clId="{ECCA224D-D8B9-4AE5-988C-185A89791FB2}" dt="2023-02-10T23:43:30.684" v="506"/>
          <ac:spMkLst>
            <pc:docMk/>
            <pc:sldMk cId="4100954950" sldId="900"/>
            <ac:spMk id="4" creationId="{CC901602-8132-AAA0-6F7F-90FC7BE15A7D}"/>
          </ac:spMkLst>
        </pc:spChg>
        <pc:spChg chg="del">
          <ac:chgData name="Drgona, Jan" userId="8107277a-43fb-42e1-8aa0-684adf187181" providerId="ADAL" clId="{ECCA224D-D8B9-4AE5-988C-185A89791FB2}" dt="2023-02-10T23:43:30.260" v="505" actId="478"/>
          <ac:spMkLst>
            <pc:docMk/>
            <pc:sldMk cId="4100954950" sldId="900"/>
            <ac:spMk id="5" creationId="{F4BED556-2C99-18F5-0414-5690213E9AA3}"/>
          </ac:spMkLst>
        </pc:spChg>
        <pc:spChg chg="mod">
          <ac:chgData name="Drgona, Jan" userId="8107277a-43fb-42e1-8aa0-684adf187181" providerId="ADAL" clId="{ECCA224D-D8B9-4AE5-988C-185A89791FB2}" dt="2023-02-10T23:44:55.754" v="610" actId="14100"/>
          <ac:spMkLst>
            <pc:docMk/>
            <pc:sldMk cId="4100954950" sldId="900"/>
            <ac:spMk id="12" creationId="{133BFE82-2A7B-6239-C646-75B2C350C3C7}"/>
          </ac:spMkLst>
        </pc:spChg>
        <pc:spChg chg="mod">
          <ac:chgData name="Drgona, Jan" userId="8107277a-43fb-42e1-8aa0-684adf187181" providerId="ADAL" clId="{ECCA224D-D8B9-4AE5-988C-185A89791FB2}" dt="2023-02-10T23:44:14.753" v="556" actId="1038"/>
          <ac:spMkLst>
            <pc:docMk/>
            <pc:sldMk cId="4100954950" sldId="900"/>
            <ac:spMk id="17" creationId="{2C449EE6-F41F-9697-692A-A4C3814062A2}"/>
          </ac:spMkLst>
        </pc:spChg>
        <pc:spChg chg="mod">
          <ac:chgData name="Drgona, Jan" userId="8107277a-43fb-42e1-8aa0-684adf187181" providerId="ADAL" clId="{ECCA224D-D8B9-4AE5-988C-185A89791FB2}" dt="2023-02-10T23:44:26.188" v="573" actId="1037"/>
          <ac:spMkLst>
            <pc:docMk/>
            <pc:sldMk cId="4100954950" sldId="900"/>
            <ac:spMk id="18" creationId="{C1E15949-F088-B177-7187-EF96274F491D}"/>
          </ac:spMkLst>
        </pc:spChg>
      </pc:sldChg>
      <pc:sldChg chg="del">
        <pc:chgData name="Drgona, Jan" userId="8107277a-43fb-42e1-8aa0-684adf187181" providerId="ADAL" clId="{ECCA224D-D8B9-4AE5-988C-185A89791FB2}" dt="2023-02-10T23:13:26.717" v="0" actId="47"/>
        <pc:sldMkLst>
          <pc:docMk/>
          <pc:sldMk cId="328018078" sldId="1116"/>
        </pc:sldMkLst>
      </pc:sldChg>
      <pc:sldChg chg="modSp mod">
        <pc:chgData name="Drgona, Jan" userId="8107277a-43fb-42e1-8aa0-684adf187181" providerId="ADAL" clId="{ECCA224D-D8B9-4AE5-988C-185A89791FB2}" dt="2023-02-13T14:02:59.078" v="631" actId="20577"/>
        <pc:sldMkLst>
          <pc:docMk/>
          <pc:sldMk cId="1152154647" sldId="1117"/>
        </pc:sldMkLst>
        <pc:spChg chg="mod">
          <ac:chgData name="Drgona, Jan" userId="8107277a-43fb-42e1-8aa0-684adf187181" providerId="ADAL" clId="{ECCA224D-D8B9-4AE5-988C-185A89791FB2}" dt="2023-02-10T23:15:22.294" v="27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ECCA224D-D8B9-4AE5-988C-185A89791FB2}" dt="2023-02-13T14:02:59.078" v="631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ECCA224D-D8B9-4AE5-988C-185A89791FB2}" dt="2023-02-10T23:15:12.247" v="21" actId="14100"/>
          <ac:spMkLst>
            <pc:docMk/>
            <pc:sldMk cId="1152154647" sldId="1117"/>
            <ac:spMk id="13" creationId="{287B4DED-D644-4A84-BE35-448A62CEC19C}"/>
          </ac:spMkLst>
        </pc:spChg>
      </pc:sldChg>
      <pc:sldChg chg="modSp del mod">
        <pc:chgData name="Drgona, Jan" userId="8107277a-43fb-42e1-8aa0-684adf187181" providerId="ADAL" clId="{ECCA224D-D8B9-4AE5-988C-185A89791FB2}" dt="2023-02-10T23:28:28.829" v="357" actId="47"/>
        <pc:sldMkLst>
          <pc:docMk/>
          <pc:sldMk cId="2415648056" sldId="1138"/>
        </pc:sldMkLst>
        <pc:spChg chg="mod">
          <ac:chgData name="Drgona, Jan" userId="8107277a-43fb-42e1-8aa0-684adf187181" providerId="ADAL" clId="{ECCA224D-D8B9-4AE5-988C-185A89791FB2}" dt="2023-02-10T23:23:55.346" v="286" actId="20577"/>
          <ac:spMkLst>
            <pc:docMk/>
            <pc:sldMk cId="2415648056" sldId="1138"/>
            <ac:spMk id="4" creationId="{1E61252F-6093-42EE-9778-ED4E7768E6D3}"/>
          </ac:spMkLst>
        </pc:spChg>
        <pc:spChg chg="mod">
          <ac:chgData name="Drgona, Jan" userId="8107277a-43fb-42e1-8aa0-684adf187181" providerId="ADAL" clId="{ECCA224D-D8B9-4AE5-988C-185A89791FB2}" dt="2023-02-10T23:24:00.425" v="287" actId="1076"/>
          <ac:spMkLst>
            <pc:docMk/>
            <pc:sldMk cId="2415648056" sldId="1138"/>
            <ac:spMk id="6" creationId="{0C2EBD1C-1822-4849-A328-6F986CF3DB9C}"/>
          </ac:spMkLst>
        </pc:spChg>
      </pc:sldChg>
      <pc:sldChg chg="del">
        <pc:chgData name="Drgona, Jan" userId="8107277a-43fb-42e1-8aa0-684adf187181" providerId="ADAL" clId="{ECCA224D-D8B9-4AE5-988C-185A89791FB2}" dt="2023-02-10T23:18:19.818" v="86" actId="47"/>
        <pc:sldMkLst>
          <pc:docMk/>
          <pc:sldMk cId="1309659687" sldId="1139"/>
        </pc:sldMkLst>
      </pc:sldChg>
      <pc:sldChg chg="del mod modShow">
        <pc:chgData name="Drgona, Jan" userId="8107277a-43fb-42e1-8aa0-684adf187181" providerId="ADAL" clId="{ECCA224D-D8B9-4AE5-988C-185A89791FB2}" dt="2023-02-13T14:01:25.667" v="616" actId="47"/>
        <pc:sldMkLst>
          <pc:docMk/>
          <pc:sldMk cId="651697254" sldId="1357"/>
        </pc:sldMkLst>
      </pc:sldChg>
      <pc:sldChg chg="del">
        <pc:chgData name="Drgona, Jan" userId="8107277a-43fb-42e1-8aa0-684adf187181" providerId="ADAL" clId="{ECCA224D-D8B9-4AE5-988C-185A89791FB2}" dt="2023-02-10T23:13:42.050" v="2" actId="47"/>
        <pc:sldMkLst>
          <pc:docMk/>
          <pc:sldMk cId="190876220" sldId="1397"/>
        </pc:sldMkLst>
      </pc:sldChg>
      <pc:sldChg chg="del">
        <pc:chgData name="Drgona, Jan" userId="8107277a-43fb-42e1-8aa0-684adf187181" providerId="ADAL" clId="{ECCA224D-D8B9-4AE5-988C-185A89791FB2}" dt="2023-02-10T23:13:42.050" v="2" actId="47"/>
        <pc:sldMkLst>
          <pc:docMk/>
          <pc:sldMk cId="3957334657" sldId="1398"/>
        </pc:sldMkLst>
      </pc:sldChg>
      <pc:sldChg chg="del">
        <pc:chgData name="Drgona, Jan" userId="8107277a-43fb-42e1-8aa0-684adf187181" providerId="ADAL" clId="{ECCA224D-D8B9-4AE5-988C-185A89791FB2}" dt="2023-02-10T23:13:26.717" v="0" actId="47"/>
        <pc:sldMkLst>
          <pc:docMk/>
          <pc:sldMk cId="3269200713" sldId="1405"/>
        </pc:sldMkLst>
      </pc:sldChg>
      <pc:sldChg chg="del">
        <pc:chgData name="Drgona, Jan" userId="8107277a-43fb-42e1-8aa0-684adf187181" providerId="ADAL" clId="{ECCA224D-D8B9-4AE5-988C-185A89791FB2}" dt="2023-02-10T23:23:21.180" v="247" actId="47"/>
        <pc:sldMkLst>
          <pc:docMk/>
          <pc:sldMk cId="4206595840" sldId="1406"/>
        </pc:sldMkLst>
      </pc:sldChg>
      <pc:sldChg chg="del">
        <pc:chgData name="Drgona, Jan" userId="8107277a-43fb-42e1-8aa0-684adf187181" providerId="ADAL" clId="{ECCA224D-D8B9-4AE5-988C-185A89791FB2}" dt="2023-02-10T23:13:42.050" v="2" actId="47"/>
        <pc:sldMkLst>
          <pc:docMk/>
          <pc:sldMk cId="1308743126" sldId="1416"/>
        </pc:sldMkLst>
      </pc:sldChg>
      <pc:sldChg chg="del">
        <pc:chgData name="Drgona, Jan" userId="8107277a-43fb-42e1-8aa0-684adf187181" providerId="ADAL" clId="{ECCA224D-D8B9-4AE5-988C-185A89791FB2}" dt="2023-02-10T23:13:42.050" v="2" actId="47"/>
        <pc:sldMkLst>
          <pc:docMk/>
          <pc:sldMk cId="3773397961" sldId="1418"/>
        </pc:sldMkLst>
      </pc:sldChg>
      <pc:sldChg chg="del">
        <pc:chgData name="Drgona, Jan" userId="8107277a-43fb-42e1-8aa0-684adf187181" providerId="ADAL" clId="{ECCA224D-D8B9-4AE5-988C-185A89791FB2}" dt="2023-02-10T23:23:21.180" v="247" actId="47"/>
        <pc:sldMkLst>
          <pc:docMk/>
          <pc:sldMk cId="1027847982" sldId="1427"/>
        </pc:sldMkLst>
      </pc:sldChg>
      <pc:sldChg chg="del">
        <pc:chgData name="Drgona, Jan" userId="8107277a-43fb-42e1-8aa0-684adf187181" providerId="ADAL" clId="{ECCA224D-D8B9-4AE5-988C-185A89791FB2}" dt="2023-02-10T23:23:21.180" v="247" actId="47"/>
        <pc:sldMkLst>
          <pc:docMk/>
          <pc:sldMk cId="4106608496" sldId="1428"/>
        </pc:sldMkLst>
      </pc:sldChg>
      <pc:sldChg chg="del">
        <pc:chgData name="Drgona, Jan" userId="8107277a-43fb-42e1-8aa0-684adf187181" providerId="ADAL" clId="{ECCA224D-D8B9-4AE5-988C-185A89791FB2}" dt="2023-02-10T23:14:08.575" v="4" actId="47"/>
        <pc:sldMkLst>
          <pc:docMk/>
          <pc:sldMk cId="2043156658" sldId="1492"/>
        </pc:sldMkLst>
      </pc:sldChg>
      <pc:sldChg chg="addSp modSp mod">
        <pc:chgData name="Drgona, Jan" userId="8107277a-43fb-42e1-8aa0-684adf187181" providerId="ADAL" clId="{ECCA224D-D8B9-4AE5-988C-185A89791FB2}" dt="2023-02-10T23:38:41.220" v="485" actId="1035"/>
        <pc:sldMkLst>
          <pc:docMk/>
          <pc:sldMk cId="302003084" sldId="1495"/>
        </pc:sldMkLst>
        <pc:spChg chg="mod">
          <ac:chgData name="Drgona, Jan" userId="8107277a-43fb-42e1-8aa0-684adf187181" providerId="ADAL" clId="{ECCA224D-D8B9-4AE5-988C-185A89791FB2}" dt="2023-02-10T23:29:43.256" v="372" actId="20577"/>
          <ac:spMkLst>
            <pc:docMk/>
            <pc:sldMk cId="302003084" sldId="1495"/>
            <ac:spMk id="3" creationId="{99B10785-BD49-4DC7-9141-6CCB6345B596}"/>
          </ac:spMkLst>
        </pc:spChg>
        <pc:spChg chg="mod">
          <ac:chgData name="Drgona, Jan" userId="8107277a-43fb-42e1-8aa0-684adf187181" providerId="ADAL" clId="{ECCA224D-D8B9-4AE5-988C-185A89791FB2}" dt="2023-02-10T23:38:41.220" v="485" actId="1035"/>
          <ac:spMkLst>
            <pc:docMk/>
            <pc:sldMk cId="302003084" sldId="1495"/>
            <ac:spMk id="4" creationId="{85266BD4-FB5D-4427-A025-1739ADE6457E}"/>
          </ac:spMkLst>
        </pc:spChg>
        <pc:picChg chg="add mod">
          <ac:chgData name="Drgona, Jan" userId="8107277a-43fb-42e1-8aa0-684adf187181" providerId="ADAL" clId="{ECCA224D-D8B9-4AE5-988C-185A89791FB2}" dt="2023-02-10T23:32:42.220" v="433" actId="1076"/>
          <ac:picMkLst>
            <pc:docMk/>
            <pc:sldMk cId="302003084" sldId="1495"/>
            <ac:picMk id="5" creationId="{93A14F1E-7E46-53FD-947D-BB391BCC0586}"/>
          </ac:picMkLst>
        </pc:picChg>
        <pc:picChg chg="add mod">
          <ac:chgData name="Drgona, Jan" userId="8107277a-43fb-42e1-8aa0-684adf187181" providerId="ADAL" clId="{ECCA224D-D8B9-4AE5-988C-185A89791FB2}" dt="2023-02-10T23:32:43.237" v="434" actId="1076"/>
          <ac:picMkLst>
            <pc:docMk/>
            <pc:sldMk cId="302003084" sldId="1495"/>
            <ac:picMk id="6" creationId="{5D3CF938-DB43-D18A-C24F-2CFBB214C301}"/>
          </ac:picMkLst>
        </pc:picChg>
        <pc:picChg chg="add mod">
          <ac:chgData name="Drgona, Jan" userId="8107277a-43fb-42e1-8aa0-684adf187181" providerId="ADAL" clId="{ECCA224D-D8B9-4AE5-988C-185A89791FB2}" dt="2023-02-10T23:32:34.878" v="429" actId="1076"/>
          <ac:picMkLst>
            <pc:docMk/>
            <pc:sldMk cId="302003084" sldId="1495"/>
            <ac:picMk id="7" creationId="{A7AA6DE0-3BFC-6176-07D4-ACF7E5D7AEED}"/>
          </ac:picMkLst>
        </pc:picChg>
        <pc:picChg chg="add mod">
          <ac:chgData name="Drgona, Jan" userId="8107277a-43fb-42e1-8aa0-684adf187181" providerId="ADAL" clId="{ECCA224D-D8B9-4AE5-988C-185A89791FB2}" dt="2023-02-10T23:32:40.875" v="432" actId="1076"/>
          <ac:picMkLst>
            <pc:docMk/>
            <pc:sldMk cId="302003084" sldId="1495"/>
            <ac:picMk id="8" creationId="{36768B68-7998-503D-BDAF-1CD76B47F011}"/>
          </ac:picMkLst>
        </pc:picChg>
        <pc:picChg chg="add mod">
          <ac:chgData name="Drgona, Jan" userId="8107277a-43fb-42e1-8aa0-684adf187181" providerId="ADAL" clId="{ECCA224D-D8B9-4AE5-988C-185A89791FB2}" dt="2023-02-10T23:32:34.878" v="429" actId="1076"/>
          <ac:picMkLst>
            <pc:docMk/>
            <pc:sldMk cId="302003084" sldId="1495"/>
            <ac:picMk id="1026" creationId="{D2ED98F7-72B3-AFAD-DE93-5901856CB3D7}"/>
          </ac:picMkLst>
        </pc:picChg>
        <pc:picChg chg="add mod">
          <ac:chgData name="Drgona, Jan" userId="8107277a-43fb-42e1-8aa0-684adf187181" providerId="ADAL" clId="{ECCA224D-D8B9-4AE5-988C-185A89791FB2}" dt="2023-02-10T23:32:44.392" v="435" actId="1076"/>
          <ac:picMkLst>
            <pc:docMk/>
            <pc:sldMk cId="302003084" sldId="1495"/>
            <ac:picMk id="1028" creationId="{735F3BDB-7093-56BD-CB66-B5C0A7994A34}"/>
          </ac:picMkLst>
        </pc:picChg>
      </pc:sldChg>
      <pc:sldChg chg="del">
        <pc:chgData name="Drgona, Jan" userId="8107277a-43fb-42e1-8aa0-684adf187181" providerId="ADAL" clId="{ECCA224D-D8B9-4AE5-988C-185A89791FB2}" dt="2023-02-10T23:13:42.050" v="2" actId="47"/>
        <pc:sldMkLst>
          <pc:docMk/>
          <pc:sldMk cId="3384362676" sldId="1497"/>
        </pc:sldMkLst>
      </pc:sldChg>
      <pc:sldChg chg="modSp mod">
        <pc:chgData name="Drgona, Jan" userId="8107277a-43fb-42e1-8aa0-684adf187181" providerId="ADAL" clId="{ECCA224D-D8B9-4AE5-988C-185A89791FB2}" dt="2023-02-10T23:43:13.413" v="504" actId="20577"/>
        <pc:sldMkLst>
          <pc:docMk/>
          <pc:sldMk cId="3165259775" sldId="1498"/>
        </pc:sldMkLst>
        <pc:spChg chg="mod">
          <ac:chgData name="Drgona, Jan" userId="8107277a-43fb-42e1-8aa0-684adf187181" providerId="ADAL" clId="{ECCA224D-D8B9-4AE5-988C-185A89791FB2}" dt="2023-02-10T23:43:13.413" v="504" actId="20577"/>
          <ac:spMkLst>
            <pc:docMk/>
            <pc:sldMk cId="3165259775" sldId="1498"/>
            <ac:spMk id="11" creationId="{0EBF344E-439C-48A0-B0C4-8346B59CFAE3}"/>
          </ac:spMkLst>
        </pc:spChg>
      </pc:sldChg>
      <pc:sldChg chg="addSp delSp modSp mod ord">
        <pc:chgData name="Drgona, Jan" userId="8107277a-43fb-42e1-8aa0-684adf187181" providerId="ADAL" clId="{ECCA224D-D8B9-4AE5-988C-185A89791FB2}" dt="2023-02-10T23:28:00.782" v="356" actId="14100"/>
        <pc:sldMkLst>
          <pc:docMk/>
          <pc:sldMk cId="4069292480" sldId="1499"/>
        </pc:sldMkLst>
        <pc:spChg chg="mod">
          <ac:chgData name="Drgona, Jan" userId="8107277a-43fb-42e1-8aa0-684adf187181" providerId="ADAL" clId="{ECCA224D-D8B9-4AE5-988C-185A89791FB2}" dt="2023-02-10T23:24:48.804" v="294" actId="255"/>
          <ac:spMkLst>
            <pc:docMk/>
            <pc:sldMk cId="4069292480" sldId="1499"/>
            <ac:spMk id="8" creationId="{46F12F53-441B-45F6-9781-158C8416EBCC}"/>
          </ac:spMkLst>
        </pc:spChg>
        <pc:spChg chg="add mod">
          <ac:chgData name="Drgona, Jan" userId="8107277a-43fb-42e1-8aa0-684adf187181" providerId="ADAL" clId="{ECCA224D-D8B9-4AE5-988C-185A89791FB2}" dt="2023-02-10T23:25:52.024" v="302" actId="14100"/>
          <ac:spMkLst>
            <pc:docMk/>
            <pc:sldMk cId="4069292480" sldId="1499"/>
            <ac:spMk id="9" creationId="{67F8BD0C-7071-B19E-BADF-328D909D22AB}"/>
          </ac:spMkLst>
        </pc:spChg>
        <pc:spChg chg="add mod">
          <ac:chgData name="Drgona, Jan" userId="8107277a-43fb-42e1-8aa0-684adf187181" providerId="ADAL" clId="{ECCA224D-D8B9-4AE5-988C-185A89791FB2}" dt="2023-02-10T23:26:12.508" v="330" actId="20577"/>
          <ac:spMkLst>
            <pc:docMk/>
            <pc:sldMk cId="4069292480" sldId="1499"/>
            <ac:spMk id="10" creationId="{542A8E21-935D-E03F-09B7-F08F02A829BB}"/>
          </ac:spMkLst>
        </pc:spChg>
        <pc:spChg chg="del">
          <ac:chgData name="Drgona, Jan" userId="8107277a-43fb-42e1-8aa0-684adf187181" providerId="ADAL" clId="{ECCA224D-D8B9-4AE5-988C-185A89791FB2}" dt="2023-02-10T23:24:19.054" v="288" actId="478"/>
          <ac:spMkLst>
            <pc:docMk/>
            <pc:sldMk cId="4069292480" sldId="1499"/>
            <ac:spMk id="12" creationId="{E7B93F49-38D2-4E82-AA94-A135FF960D2C}"/>
          </ac:spMkLst>
        </pc:spChg>
        <pc:spChg chg="add mod">
          <ac:chgData name="Drgona, Jan" userId="8107277a-43fb-42e1-8aa0-684adf187181" providerId="ADAL" clId="{ECCA224D-D8B9-4AE5-988C-185A89791FB2}" dt="2023-02-10T23:27:10.179" v="349" actId="14100"/>
          <ac:spMkLst>
            <pc:docMk/>
            <pc:sldMk cId="4069292480" sldId="1499"/>
            <ac:spMk id="15" creationId="{BD404F72-37F0-A9BD-4C22-1637010DD3C4}"/>
          </ac:spMkLst>
        </pc:spChg>
        <pc:spChg chg="add mod">
          <ac:chgData name="Drgona, Jan" userId="8107277a-43fb-42e1-8aa0-684adf187181" providerId="ADAL" clId="{ECCA224D-D8B9-4AE5-988C-185A89791FB2}" dt="2023-02-10T23:27:29.185" v="352" actId="207"/>
          <ac:spMkLst>
            <pc:docMk/>
            <pc:sldMk cId="4069292480" sldId="1499"/>
            <ac:spMk id="26" creationId="{141192A8-26E6-2888-4BC3-1A88BF33A68D}"/>
          </ac:spMkLst>
        </pc:spChg>
        <pc:spChg chg="mod">
          <ac:chgData name="Drgona, Jan" userId="8107277a-43fb-42e1-8aa0-684adf187181" providerId="ADAL" clId="{ECCA224D-D8B9-4AE5-988C-185A89791FB2}" dt="2023-02-10T23:28:00.782" v="356" actId="14100"/>
          <ac:spMkLst>
            <pc:docMk/>
            <pc:sldMk cId="4069292480" sldId="1499"/>
            <ac:spMk id="27" creationId="{3ED2EBDD-AD33-4C52-BFE0-7A3656EE491E}"/>
          </ac:spMkLst>
        </pc:spChg>
        <pc:spChg chg="add mod">
          <ac:chgData name="Drgona, Jan" userId="8107277a-43fb-42e1-8aa0-684adf187181" providerId="ADAL" clId="{ECCA224D-D8B9-4AE5-988C-185A89791FB2}" dt="2023-02-10T23:27:36.676" v="354" actId="1076"/>
          <ac:spMkLst>
            <pc:docMk/>
            <pc:sldMk cId="4069292480" sldId="1499"/>
            <ac:spMk id="29" creationId="{0CDA758C-B01A-FB70-C26A-7804CABA986F}"/>
          </ac:spMkLst>
        </pc:spChg>
        <pc:spChg chg="add mod">
          <ac:chgData name="Drgona, Jan" userId="8107277a-43fb-42e1-8aa0-684adf187181" providerId="ADAL" clId="{ECCA224D-D8B9-4AE5-988C-185A89791FB2}" dt="2023-02-10T23:27:15.856" v="350" actId="1076"/>
          <ac:spMkLst>
            <pc:docMk/>
            <pc:sldMk cId="4069292480" sldId="1499"/>
            <ac:spMk id="30" creationId="{E70BEF49-279B-A8C9-3E31-DC5350BA0B7B}"/>
          </ac:spMkLst>
        </pc:spChg>
        <pc:picChg chg="add mod">
          <ac:chgData name="Drgona, Jan" userId="8107277a-43fb-42e1-8aa0-684adf187181" providerId="ADAL" clId="{ECCA224D-D8B9-4AE5-988C-185A89791FB2}" dt="2023-02-10T23:26:15.819" v="331" actId="14100"/>
          <ac:picMkLst>
            <pc:docMk/>
            <pc:sldMk cId="4069292480" sldId="1499"/>
            <ac:picMk id="2" creationId="{1A5328E4-03D2-A48F-16E0-0CB15A2067E7}"/>
          </ac:picMkLst>
        </pc:picChg>
        <pc:picChg chg="del mod">
          <ac:chgData name="Drgona, Jan" userId="8107277a-43fb-42e1-8aa0-684adf187181" providerId="ADAL" clId="{ECCA224D-D8B9-4AE5-988C-185A89791FB2}" dt="2023-02-10T23:26:30.264" v="335" actId="478"/>
          <ac:picMkLst>
            <pc:docMk/>
            <pc:sldMk cId="4069292480" sldId="1499"/>
            <ac:picMk id="6" creationId="{756868F4-A25F-4CF5-A4D2-F2AD3D0B398D}"/>
          </ac:picMkLst>
        </pc:picChg>
        <pc:picChg chg="del">
          <ac:chgData name="Drgona, Jan" userId="8107277a-43fb-42e1-8aa0-684adf187181" providerId="ADAL" clId="{ECCA224D-D8B9-4AE5-988C-185A89791FB2}" dt="2023-02-10T23:26:29.007" v="332" actId="478"/>
          <ac:picMkLst>
            <pc:docMk/>
            <pc:sldMk cId="4069292480" sldId="1499"/>
            <ac:picMk id="7" creationId="{F0ED2552-0A20-4796-83A1-6729CE442B5C}"/>
          </ac:picMkLst>
        </pc:picChg>
        <pc:picChg chg="del">
          <ac:chgData name="Drgona, Jan" userId="8107277a-43fb-42e1-8aa0-684adf187181" providerId="ADAL" clId="{ECCA224D-D8B9-4AE5-988C-185A89791FB2}" dt="2023-02-10T23:24:31.355" v="291" actId="478"/>
          <ac:picMkLst>
            <pc:docMk/>
            <pc:sldMk cId="4069292480" sldId="1499"/>
            <ac:picMk id="11" creationId="{8096300D-5DBE-4C4B-BF09-5A9C3C0B0B00}"/>
          </ac:picMkLst>
        </pc:picChg>
        <pc:picChg chg="add mod">
          <ac:chgData name="Drgona, Jan" userId="8107277a-43fb-42e1-8aa0-684adf187181" providerId="ADAL" clId="{ECCA224D-D8B9-4AE5-988C-185A89791FB2}" dt="2023-02-10T23:26:57.566" v="344" actId="1076"/>
          <ac:picMkLst>
            <pc:docMk/>
            <pc:sldMk cId="4069292480" sldId="1499"/>
            <ac:picMk id="13" creationId="{59B78B88-6E76-12F6-FFCA-1A5669A64479}"/>
          </ac:picMkLst>
        </pc:picChg>
        <pc:picChg chg="del">
          <ac:chgData name="Drgona, Jan" userId="8107277a-43fb-42e1-8aa0-684adf187181" providerId="ADAL" clId="{ECCA224D-D8B9-4AE5-988C-185A89791FB2}" dt="2023-02-10T23:26:29.676" v="333" actId="478"/>
          <ac:picMkLst>
            <pc:docMk/>
            <pc:sldMk cId="4069292480" sldId="1499"/>
            <ac:picMk id="14" creationId="{F3E6A77A-1400-4BD2-9300-412579EBF47B}"/>
          </ac:picMkLst>
        </pc:picChg>
        <pc:picChg chg="add mod">
          <ac:chgData name="Drgona, Jan" userId="8107277a-43fb-42e1-8aa0-684adf187181" providerId="ADAL" clId="{ECCA224D-D8B9-4AE5-988C-185A89791FB2}" dt="2023-02-10T23:26:42.022" v="339" actId="1076"/>
          <ac:picMkLst>
            <pc:docMk/>
            <pc:sldMk cId="4069292480" sldId="1499"/>
            <ac:picMk id="16" creationId="{001C59AE-AB62-D444-9B1F-8C6E5B38976C}"/>
          </ac:picMkLst>
        </pc:picChg>
        <pc:picChg chg="del">
          <ac:chgData name="Drgona, Jan" userId="8107277a-43fb-42e1-8aa0-684adf187181" providerId="ADAL" clId="{ECCA224D-D8B9-4AE5-988C-185A89791FB2}" dt="2023-02-10T23:26:30.873" v="336" actId="478"/>
          <ac:picMkLst>
            <pc:docMk/>
            <pc:sldMk cId="4069292480" sldId="1499"/>
            <ac:picMk id="18" creationId="{B9EA9C5D-FB1E-406C-9CE1-2DAD66BD0298}"/>
          </ac:picMkLst>
        </pc:picChg>
        <pc:picChg chg="add mod">
          <ac:chgData name="Drgona, Jan" userId="8107277a-43fb-42e1-8aa0-684adf187181" providerId="ADAL" clId="{ECCA224D-D8B9-4AE5-988C-185A89791FB2}" dt="2023-02-10T23:26:42.022" v="339" actId="1076"/>
          <ac:picMkLst>
            <pc:docMk/>
            <pc:sldMk cId="4069292480" sldId="1499"/>
            <ac:picMk id="20" creationId="{A3B78A84-72A5-A660-7A2D-3E8EC2CC3E9E}"/>
          </ac:picMkLst>
        </pc:picChg>
        <pc:picChg chg="del mod">
          <ac:chgData name="Drgona, Jan" userId="8107277a-43fb-42e1-8aa0-684adf187181" providerId="ADAL" clId="{ECCA224D-D8B9-4AE5-988C-185A89791FB2}" dt="2023-02-10T23:24:59.693" v="297" actId="478"/>
          <ac:picMkLst>
            <pc:docMk/>
            <pc:sldMk cId="4069292480" sldId="1499"/>
            <ac:picMk id="21" creationId="{F18A29A6-E558-4918-A1EF-D9E9F632950B}"/>
          </ac:picMkLst>
        </pc:picChg>
        <pc:picChg chg="mod">
          <ac:chgData name="Drgona, Jan" userId="8107277a-43fb-42e1-8aa0-684adf187181" providerId="ADAL" clId="{ECCA224D-D8B9-4AE5-988C-185A89791FB2}" dt="2023-02-10T23:24:24.996" v="289" actId="1076"/>
          <ac:picMkLst>
            <pc:docMk/>
            <pc:sldMk cId="4069292480" sldId="1499"/>
            <ac:picMk id="22" creationId="{09A639CD-C459-4EEF-A39C-7F2D80B7F5ED}"/>
          </ac:picMkLst>
        </pc:picChg>
        <pc:picChg chg="del">
          <ac:chgData name="Drgona, Jan" userId="8107277a-43fb-42e1-8aa0-684adf187181" providerId="ADAL" clId="{ECCA224D-D8B9-4AE5-988C-185A89791FB2}" dt="2023-02-10T23:24:29.426" v="290" actId="478"/>
          <ac:picMkLst>
            <pc:docMk/>
            <pc:sldMk cId="4069292480" sldId="1499"/>
            <ac:picMk id="23" creationId="{8FDB86CE-D6AC-4DF7-A36B-B92409086E97}"/>
          </ac:picMkLst>
        </pc:picChg>
        <pc:picChg chg="del">
          <ac:chgData name="Drgona, Jan" userId="8107277a-43fb-42e1-8aa0-684adf187181" providerId="ADAL" clId="{ECCA224D-D8B9-4AE5-988C-185A89791FB2}" dt="2023-02-10T23:24:29.426" v="290" actId="478"/>
          <ac:picMkLst>
            <pc:docMk/>
            <pc:sldMk cId="4069292480" sldId="1499"/>
            <ac:picMk id="24" creationId="{CE67176B-EBC2-4F2C-B3AA-B4C00CC57A42}"/>
          </ac:picMkLst>
        </pc:picChg>
        <pc:picChg chg="add mod">
          <ac:chgData name="Drgona, Jan" userId="8107277a-43fb-42e1-8aa0-684adf187181" providerId="ADAL" clId="{ECCA224D-D8B9-4AE5-988C-185A89791FB2}" dt="2023-02-10T23:26:42.022" v="339" actId="1076"/>
          <ac:picMkLst>
            <pc:docMk/>
            <pc:sldMk cId="4069292480" sldId="1499"/>
            <ac:picMk id="25" creationId="{B7171530-8EBD-91B8-0D35-60D23E1E4BF7}"/>
          </ac:picMkLst>
        </pc:picChg>
        <pc:picChg chg="del">
          <ac:chgData name="Drgona, Jan" userId="8107277a-43fb-42e1-8aa0-684adf187181" providerId="ADAL" clId="{ECCA224D-D8B9-4AE5-988C-185A89791FB2}" dt="2023-02-10T23:26:32.725" v="337" actId="478"/>
          <ac:picMkLst>
            <pc:docMk/>
            <pc:sldMk cId="4069292480" sldId="1499"/>
            <ac:picMk id="28" creationId="{09D87298-8F06-48E5-B9C1-93F0B960FC6E}"/>
          </ac:picMkLst>
        </pc:picChg>
      </pc:sldChg>
      <pc:sldChg chg="delSp del">
        <pc:chgData name="Drgona, Jan" userId="8107277a-43fb-42e1-8aa0-684adf187181" providerId="ADAL" clId="{ECCA224D-D8B9-4AE5-988C-185A89791FB2}" dt="2023-02-13T14:02:45.690" v="629" actId="47"/>
        <pc:sldMkLst>
          <pc:docMk/>
          <pc:sldMk cId="2255674926" sldId="1517"/>
        </pc:sldMkLst>
        <pc:spChg chg="del">
          <ac:chgData name="Drgona, Jan" userId="8107277a-43fb-42e1-8aa0-684adf187181" providerId="ADAL" clId="{ECCA224D-D8B9-4AE5-988C-185A89791FB2}" dt="2023-02-13T14:01:57.920" v="621" actId="21"/>
          <ac:spMkLst>
            <pc:docMk/>
            <pc:sldMk cId="2255674926" sldId="1517"/>
            <ac:spMk id="14" creationId="{44E5A99A-B43D-4DDD-8B85-FD43FF32D865}"/>
          </ac:spMkLst>
        </pc:spChg>
        <pc:spChg chg="del">
          <ac:chgData name="Drgona, Jan" userId="8107277a-43fb-42e1-8aa0-684adf187181" providerId="ADAL" clId="{ECCA224D-D8B9-4AE5-988C-185A89791FB2}" dt="2023-02-13T14:01:57.920" v="621" actId="21"/>
          <ac:spMkLst>
            <pc:docMk/>
            <pc:sldMk cId="2255674926" sldId="1517"/>
            <ac:spMk id="18" creationId="{E90F1828-E375-455F-9BE9-8D24DEE349FD}"/>
          </ac:spMkLst>
        </pc:spChg>
        <pc:spChg chg="del">
          <ac:chgData name="Drgona, Jan" userId="8107277a-43fb-42e1-8aa0-684adf187181" providerId="ADAL" clId="{ECCA224D-D8B9-4AE5-988C-185A89791FB2}" dt="2023-02-13T14:01:57.920" v="621" actId="21"/>
          <ac:spMkLst>
            <pc:docMk/>
            <pc:sldMk cId="2255674926" sldId="1517"/>
            <ac:spMk id="24" creationId="{10263A30-55FB-4654-AF4E-3D6A21EEC56C}"/>
          </ac:spMkLst>
        </pc:spChg>
        <pc:spChg chg="del">
          <ac:chgData name="Drgona, Jan" userId="8107277a-43fb-42e1-8aa0-684adf187181" providerId="ADAL" clId="{ECCA224D-D8B9-4AE5-988C-185A89791FB2}" dt="2023-02-13T14:01:57.920" v="621" actId="21"/>
          <ac:spMkLst>
            <pc:docMk/>
            <pc:sldMk cId="2255674926" sldId="1517"/>
            <ac:spMk id="26" creationId="{9B6E3DBA-BB48-4CDE-B7E3-7C78540C017F}"/>
          </ac:spMkLst>
        </pc:spChg>
        <pc:spChg chg="del">
          <ac:chgData name="Drgona, Jan" userId="8107277a-43fb-42e1-8aa0-684adf187181" providerId="ADAL" clId="{ECCA224D-D8B9-4AE5-988C-185A89791FB2}" dt="2023-02-13T14:02:15.052" v="624" actId="478"/>
          <ac:spMkLst>
            <pc:docMk/>
            <pc:sldMk cId="2255674926" sldId="1517"/>
            <ac:spMk id="32" creationId="{04701C34-22BE-46DF-8D72-6C0CB41313BC}"/>
          </ac:spMkLst>
        </pc:spChg>
        <pc:picChg chg="del">
          <ac:chgData name="Drgona, Jan" userId="8107277a-43fb-42e1-8aa0-684adf187181" providerId="ADAL" clId="{ECCA224D-D8B9-4AE5-988C-185A89791FB2}" dt="2023-02-13T14:01:57.920" v="621" actId="21"/>
          <ac:picMkLst>
            <pc:docMk/>
            <pc:sldMk cId="2255674926" sldId="1517"/>
            <ac:picMk id="16" creationId="{4573188B-5AB3-4C13-9C36-259BDC8075F5}"/>
          </ac:picMkLst>
        </pc:picChg>
        <pc:picChg chg="del">
          <ac:chgData name="Drgona, Jan" userId="8107277a-43fb-42e1-8aa0-684adf187181" providerId="ADAL" clId="{ECCA224D-D8B9-4AE5-988C-185A89791FB2}" dt="2023-02-13T14:01:57.920" v="621" actId="21"/>
          <ac:picMkLst>
            <pc:docMk/>
            <pc:sldMk cId="2255674926" sldId="1517"/>
            <ac:picMk id="20" creationId="{1EB60E25-0F88-4EE1-8CDE-261CB7A23B83}"/>
          </ac:picMkLst>
        </pc:picChg>
        <pc:picChg chg="del">
          <ac:chgData name="Drgona, Jan" userId="8107277a-43fb-42e1-8aa0-684adf187181" providerId="ADAL" clId="{ECCA224D-D8B9-4AE5-988C-185A89791FB2}" dt="2023-02-13T14:01:57.920" v="621" actId="21"/>
          <ac:picMkLst>
            <pc:docMk/>
            <pc:sldMk cId="2255674926" sldId="1517"/>
            <ac:picMk id="25" creationId="{800FC95C-56B7-408F-9710-13766FD6B468}"/>
          </ac:picMkLst>
        </pc:picChg>
        <pc:picChg chg="del">
          <ac:chgData name="Drgona, Jan" userId="8107277a-43fb-42e1-8aa0-684adf187181" providerId="ADAL" clId="{ECCA224D-D8B9-4AE5-988C-185A89791FB2}" dt="2023-02-13T14:01:57.920" v="621" actId="21"/>
          <ac:picMkLst>
            <pc:docMk/>
            <pc:sldMk cId="2255674926" sldId="1517"/>
            <ac:picMk id="27" creationId="{9E9F1061-02E1-4389-A02B-44952B1A96EE}"/>
          </ac:picMkLst>
        </pc:picChg>
        <pc:picChg chg="del">
          <ac:chgData name="Drgona, Jan" userId="8107277a-43fb-42e1-8aa0-684adf187181" providerId="ADAL" clId="{ECCA224D-D8B9-4AE5-988C-185A89791FB2}" dt="2023-02-13T14:02:15.052" v="624" actId="478"/>
          <ac:picMkLst>
            <pc:docMk/>
            <pc:sldMk cId="2255674926" sldId="1517"/>
            <ac:picMk id="31" creationId="{A97BE6B2-4312-41B5-84C6-7F26379D5D5F}"/>
          </ac:picMkLst>
        </pc:picChg>
      </pc:sldChg>
      <pc:sldChg chg="modSp mod">
        <pc:chgData name="Drgona, Jan" userId="8107277a-43fb-42e1-8aa0-684adf187181" providerId="ADAL" clId="{ECCA224D-D8B9-4AE5-988C-185A89791FB2}" dt="2023-02-10T23:43:03.905" v="502" actId="255"/>
        <pc:sldMkLst>
          <pc:docMk/>
          <pc:sldMk cId="2126851587" sldId="1518"/>
        </pc:sldMkLst>
        <pc:spChg chg="mod">
          <ac:chgData name="Drgona, Jan" userId="8107277a-43fb-42e1-8aa0-684adf187181" providerId="ADAL" clId="{ECCA224D-D8B9-4AE5-988C-185A89791FB2}" dt="2023-02-10T23:43:03.905" v="502" actId="255"/>
          <ac:spMkLst>
            <pc:docMk/>
            <pc:sldMk cId="2126851587" sldId="1518"/>
            <ac:spMk id="5" creationId="{F4BED556-2C99-18F5-0414-5690213E9AA3}"/>
          </ac:spMkLst>
        </pc:spChg>
        <pc:spChg chg="mod">
          <ac:chgData name="Drgona, Jan" userId="8107277a-43fb-42e1-8aa0-684adf187181" providerId="ADAL" clId="{ECCA224D-D8B9-4AE5-988C-185A89791FB2}" dt="2023-02-10T23:42:42.070" v="499" actId="207"/>
          <ac:spMkLst>
            <pc:docMk/>
            <pc:sldMk cId="2126851587" sldId="1518"/>
            <ac:spMk id="25" creationId="{393811D1-40EE-4FF8-96D3-D5855964F203}"/>
          </ac:spMkLst>
        </pc:spChg>
        <pc:spChg chg="mod">
          <ac:chgData name="Drgona, Jan" userId="8107277a-43fb-42e1-8aa0-684adf187181" providerId="ADAL" clId="{ECCA224D-D8B9-4AE5-988C-185A89791FB2}" dt="2023-02-10T23:42:32.397" v="497" actId="207"/>
          <ac:spMkLst>
            <pc:docMk/>
            <pc:sldMk cId="2126851587" sldId="1518"/>
            <ac:spMk id="26" creationId="{D585A1FB-028F-4BCB-9D8F-110852D675A6}"/>
          </ac:spMkLst>
        </pc:spChg>
        <pc:spChg chg="mod">
          <ac:chgData name="Drgona, Jan" userId="8107277a-43fb-42e1-8aa0-684adf187181" providerId="ADAL" clId="{ECCA224D-D8B9-4AE5-988C-185A89791FB2}" dt="2023-02-10T23:42:37.288" v="498" actId="207"/>
          <ac:spMkLst>
            <pc:docMk/>
            <pc:sldMk cId="2126851587" sldId="1518"/>
            <ac:spMk id="27" creationId="{5318AEF9-588A-40FD-A823-0F7FADC710DF}"/>
          </ac:spMkLst>
        </pc:spChg>
      </pc:sldChg>
      <pc:sldChg chg="modSp mod">
        <pc:chgData name="Drgona, Jan" userId="8107277a-43fb-42e1-8aa0-684adf187181" providerId="ADAL" clId="{ECCA224D-D8B9-4AE5-988C-185A89791FB2}" dt="2023-02-10T23:43:47.542" v="513" actId="20577"/>
        <pc:sldMkLst>
          <pc:docMk/>
          <pc:sldMk cId="2330080132" sldId="1519"/>
        </pc:sldMkLst>
        <pc:spChg chg="mod">
          <ac:chgData name="Drgona, Jan" userId="8107277a-43fb-42e1-8aa0-684adf187181" providerId="ADAL" clId="{ECCA224D-D8B9-4AE5-988C-185A89791FB2}" dt="2023-02-10T23:43:47.542" v="513" actId="20577"/>
          <ac:spMkLst>
            <pc:docMk/>
            <pc:sldMk cId="2330080132" sldId="1519"/>
            <ac:spMk id="11" creationId="{1EA0CA0D-8481-4D56-ADCA-3FA0D823A4CD}"/>
          </ac:spMkLst>
        </pc:spChg>
      </pc:sldChg>
      <pc:sldChg chg="del">
        <pc:chgData name="Drgona, Jan" userId="8107277a-43fb-42e1-8aa0-684adf187181" providerId="ADAL" clId="{ECCA224D-D8B9-4AE5-988C-185A89791FB2}" dt="2023-02-10T23:28:40.761" v="358" actId="47"/>
        <pc:sldMkLst>
          <pc:docMk/>
          <pc:sldMk cId="1256315613" sldId="1520"/>
        </pc:sldMkLst>
      </pc:sldChg>
      <pc:sldChg chg="addSp modSp mod">
        <pc:chgData name="Drgona, Jan" userId="8107277a-43fb-42e1-8aa0-684adf187181" providerId="ADAL" clId="{ECCA224D-D8B9-4AE5-988C-185A89791FB2}" dt="2023-02-13T14:02:50.642" v="630"/>
        <pc:sldMkLst>
          <pc:docMk/>
          <pc:sldMk cId="1834737381" sldId="1521"/>
        </pc:sldMkLst>
        <pc:spChg chg="mod">
          <ac:chgData name="Drgona, Jan" userId="8107277a-43fb-42e1-8aa0-684adf187181" providerId="ADAL" clId="{ECCA224D-D8B9-4AE5-988C-185A89791FB2}" dt="2023-02-13T14:02:50.642" v="630"/>
          <ac:spMkLst>
            <pc:docMk/>
            <pc:sldMk cId="1834737381" sldId="1521"/>
            <ac:spMk id="3" creationId="{3E5A0DF7-D83C-4F59-9C27-EB354BEFB18F}"/>
          </ac:spMkLst>
        </pc:spChg>
        <pc:spChg chg="add mod">
          <ac:chgData name="Drgona, Jan" userId="8107277a-43fb-42e1-8aa0-684adf187181" providerId="ADAL" clId="{ECCA224D-D8B9-4AE5-988C-185A89791FB2}" dt="2023-02-13T14:02:37.720" v="628" actId="1076"/>
          <ac:spMkLst>
            <pc:docMk/>
            <pc:sldMk cId="1834737381" sldId="1521"/>
            <ac:spMk id="5" creationId="{20163753-ABEC-F7C3-4D81-2D588019EA9B}"/>
          </ac:spMkLst>
        </pc:spChg>
        <pc:spChg chg="add mod">
          <ac:chgData name="Drgona, Jan" userId="8107277a-43fb-42e1-8aa0-684adf187181" providerId="ADAL" clId="{ECCA224D-D8B9-4AE5-988C-185A89791FB2}" dt="2023-02-13T14:02:37.720" v="628" actId="1076"/>
          <ac:spMkLst>
            <pc:docMk/>
            <pc:sldMk cId="1834737381" sldId="1521"/>
            <ac:spMk id="8" creationId="{C4DF5ABD-997A-4DDD-6DEB-EE920BBFA536}"/>
          </ac:spMkLst>
        </pc:spChg>
        <pc:spChg chg="add mod">
          <ac:chgData name="Drgona, Jan" userId="8107277a-43fb-42e1-8aa0-684adf187181" providerId="ADAL" clId="{ECCA224D-D8B9-4AE5-988C-185A89791FB2}" dt="2023-02-13T14:02:37.720" v="628" actId="1076"/>
          <ac:spMkLst>
            <pc:docMk/>
            <pc:sldMk cId="1834737381" sldId="1521"/>
            <ac:spMk id="10" creationId="{CBB6B08D-42AD-B96B-A054-82EDB3F5A781}"/>
          </ac:spMkLst>
        </pc:spChg>
        <pc:spChg chg="add mod">
          <ac:chgData name="Drgona, Jan" userId="8107277a-43fb-42e1-8aa0-684adf187181" providerId="ADAL" clId="{ECCA224D-D8B9-4AE5-988C-185A89791FB2}" dt="2023-02-13T14:02:37.720" v="628" actId="1076"/>
          <ac:spMkLst>
            <pc:docMk/>
            <pc:sldMk cId="1834737381" sldId="1521"/>
            <ac:spMk id="12" creationId="{CE202FBE-73A1-5CDC-E714-9C3AAA077F72}"/>
          </ac:spMkLst>
        </pc:spChg>
        <pc:spChg chg="add mod">
          <ac:chgData name="Drgona, Jan" userId="8107277a-43fb-42e1-8aa0-684adf187181" providerId="ADAL" clId="{ECCA224D-D8B9-4AE5-988C-185A89791FB2}" dt="2023-02-13T14:02:37.720" v="628" actId="1076"/>
          <ac:spMkLst>
            <pc:docMk/>
            <pc:sldMk cId="1834737381" sldId="1521"/>
            <ac:spMk id="16" creationId="{4B7BEF8D-5645-0A14-C94F-91C554A57FEF}"/>
          </ac:spMkLst>
        </pc:spChg>
        <pc:spChg chg="add mod">
          <ac:chgData name="Drgona, Jan" userId="8107277a-43fb-42e1-8aa0-684adf187181" providerId="ADAL" clId="{ECCA224D-D8B9-4AE5-988C-185A89791FB2}" dt="2023-02-13T14:02:37.720" v="628" actId="1076"/>
          <ac:spMkLst>
            <pc:docMk/>
            <pc:sldMk cId="1834737381" sldId="1521"/>
            <ac:spMk id="18" creationId="{AA12DBA4-06D1-910D-AF9D-8002D54CDFB0}"/>
          </ac:spMkLst>
        </pc:spChg>
        <pc:picChg chg="mod">
          <ac:chgData name="Drgona, Jan" userId="8107277a-43fb-42e1-8aa0-684adf187181" providerId="ADAL" clId="{ECCA224D-D8B9-4AE5-988C-185A89791FB2}" dt="2023-02-13T14:01:44.576" v="620" actId="1076"/>
          <ac:picMkLst>
            <pc:docMk/>
            <pc:sldMk cId="1834737381" sldId="1521"/>
            <ac:picMk id="6" creationId="{27C4FC82-9EB7-4A14-AC47-9F00B6973830}"/>
          </ac:picMkLst>
        </pc:picChg>
        <pc:picChg chg="add mod">
          <ac:chgData name="Drgona, Jan" userId="8107277a-43fb-42e1-8aa0-684adf187181" providerId="ADAL" clId="{ECCA224D-D8B9-4AE5-988C-185A89791FB2}" dt="2023-02-13T14:02:37.720" v="628" actId="1076"/>
          <ac:picMkLst>
            <pc:docMk/>
            <pc:sldMk cId="1834737381" sldId="1521"/>
            <ac:picMk id="7" creationId="{2EEA6797-4CB6-F313-5184-3831B3ABE5F0}"/>
          </ac:picMkLst>
        </pc:picChg>
        <pc:picChg chg="add mod">
          <ac:chgData name="Drgona, Jan" userId="8107277a-43fb-42e1-8aa0-684adf187181" providerId="ADAL" clId="{ECCA224D-D8B9-4AE5-988C-185A89791FB2}" dt="2023-02-13T14:02:37.720" v="628" actId="1076"/>
          <ac:picMkLst>
            <pc:docMk/>
            <pc:sldMk cId="1834737381" sldId="1521"/>
            <ac:picMk id="9" creationId="{714AEBE0-E555-B7A6-C7DB-3790C63A2622}"/>
          </ac:picMkLst>
        </pc:picChg>
        <pc:picChg chg="add mod">
          <ac:chgData name="Drgona, Jan" userId="8107277a-43fb-42e1-8aa0-684adf187181" providerId="ADAL" clId="{ECCA224D-D8B9-4AE5-988C-185A89791FB2}" dt="2023-02-13T14:02:37.720" v="628" actId="1076"/>
          <ac:picMkLst>
            <pc:docMk/>
            <pc:sldMk cId="1834737381" sldId="1521"/>
            <ac:picMk id="11" creationId="{9BD2CCD7-FE4A-8F2C-9100-ECB12297ACDF}"/>
          </ac:picMkLst>
        </pc:picChg>
        <pc:picChg chg="mod">
          <ac:chgData name="Drgona, Jan" userId="8107277a-43fb-42e1-8aa0-684adf187181" providerId="ADAL" clId="{ECCA224D-D8B9-4AE5-988C-185A89791FB2}" dt="2023-02-13T14:02:30.414" v="627" actId="14100"/>
          <ac:picMkLst>
            <pc:docMk/>
            <pc:sldMk cId="1834737381" sldId="1521"/>
            <ac:picMk id="14" creationId="{88F28AF0-B27F-46A5-BC78-6A570CE12E0F}"/>
          </ac:picMkLst>
        </pc:picChg>
        <pc:picChg chg="add mod">
          <ac:chgData name="Drgona, Jan" userId="8107277a-43fb-42e1-8aa0-684adf187181" providerId="ADAL" clId="{ECCA224D-D8B9-4AE5-988C-185A89791FB2}" dt="2023-02-13T14:02:37.720" v="628" actId="1076"/>
          <ac:picMkLst>
            <pc:docMk/>
            <pc:sldMk cId="1834737381" sldId="1521"/>
            <ac:picMk id="15" creationId="{1B4E84EE-1C5F-081B-44B9-B35804EC6A4F}"/>
          </ac:picMkLst>
        </pc:picChg>
        <pc:picChg chg="add mod">
          <ac:chgData name="Drgona, Jan" userId="8107277a-43fb-42e1-8aa0-684adf187181" providerId="ADAL" clId="{ECCA224D-D8B9-4AE5-988C-185A89791FB2}" dt="2023-02-13T14:02:37.720" v="628" actId="1076"/>
          <ac:picMkLst>
            <pc:docMk/>
            <pc:sldMk cId="1834737381" sldId="1521"/>
            <ac:picMk id="17" creationId="{750B4150-B2B4-7A07-B82A-92B548A5D630}"/>
          </ac:picMkLst>
        </pc:picChg>
        <pc:picChg chg="add mod">
          <ac:chgData name="Drgona, Jan" userId="8107277a-43fb-42e1-8aa0-684adf187181" providerId="ADAL" clId="{ECCA224D-D8B9-4AE5-988C-185A89791FB2}" dt="2023-02-13T14:02:37.720" v="628" actId="1076"/>
          <ac:picMkLst>
            <pc:docMk/>
            <pc:sldMk cId="1834737381" sldId="1521"/>
            <ac:picMk id="19" creationId="{E2395384-2096-09C4-F7A2-488FC22F35BF}"/>
          </ac:picMkLst>
        </pc:picChg>
      </pc:sldChg>
      <pc:sldChg chg="add del">
        <pc:chgData name="Drgona, Jan" userId="8107277a-43fb-42e1-8aa0-684adf187181" providerId="ADAL" clId="{ECCA224D-D8B9-4AE5-988C-185A89791FB2}" dt="2023-02-10T23:16:21.813" v="29"/>
        <pc:sldMkLst>
          <pc:docMk/>
          <pc:sldMk cId="989111332" sldId="1522"/>
        </pc:sldMkLst>
      </pc:sldChg>
      <pc:sldChg chg="addSp delSp modSp new mod">
        <pc:chgData name="Drgona, Jan" userId="8107277a-43fb-42e1-8aa0-684adf187181" providerId="ADAL" clId="{ECCA224D-D8B9-4AE5-988C-185A89791FB2}" dt="2023-02-10T23:36:36.630" v="437" actId="14100"/>
        <pc:sldMkLst>
          <pc:docMk/>
          <pc:sldMk cId="2607815081" sldId="1522"/>
        </pc:sldMkLst>
        <pc:spChg chg="mod">
          <ac:chgData name="Drgona, Jan" userId="8107277a-43fb-42e1-8aa0-684adf187181" providerId="ADAL" clId="{ECCA224D-D8B9-4AE5-988C-185A89791FB2}" dt="2023-02-10T23:36:36.630" v="437" actId="14100"/>
          <ac:spMkLst>
            <pc:docMk/>
            <pc:sldMk cId="2607815081" sldId="1522"/>
            <ac:spMk id="3" creationId="{1625B41A-AD84-D6CB-5E09-594F01366F50}"/>
          </ac:spMkLst>
        </pc:spChg>
        <pc:spChg chg="del">
          <ac:chgData name="Drgona, Jan" userId="8107277a-43fb-42e1-8aa0-684adf187181" providerId="ADAL" clId="{ECCA224D-D8B9-4AE5-988C-185A89791FB2}" dt="2023-02-10T23:16:47.090" v="33" actId="478"/>
          <ac:spMkLst>
            <pc:docMk/>
            <pc:sldMk cId="2607815081" sldId="1522"/>
            <ac:spMk id="4" creationId="{6B98CF16-3358-DD44-85E8-C4A049FE47BE}"/>
          </ac:spMkLst>
        </pc:spChg>
        <pc:spChg chg="add mod">
          <ac:chgData name="Drgona, Jan" userId="8107277a-43fb-42e1-8aa0-684adf187181" providerId="ADAL" clId="{ECCA224D-D8B9-4AE5-988C-185A89791FB2}" dt="2023-02-10T23:17:27.638" v="45" actId="1076"/>
          <ac:spMkLst>
            <pc:docMk/>
            <pc:sldMk cId="2607815081" sldId="1522"/>
            <ac:spMk id="6" creationId="{78C8E635-47EF-829F-9958-2F119DF3C38C}"/>
          </ac:spMkLst>
        </pc:spChg>
        <pc:spChg chg="add mod">
          <ac:chgData name="Drgona, Jan" userId="8107277a-43fb-42e1-8aa0-684adf187181" providerId="ADAL" clId="{ECCA224D-D8B9-4AE5-988C-185A89791FB2}" dt="2023-02-10T23:17:44.251" v="71" actId="1076"/>
          <ac:spMkLst>
            <pc:docMk/>
            <pc:sldMk cId="2607815081" sldId="1522"/>
            <ac:spMk id="7" creationId="{79B5CEB5-9237-A151-729F-8629B31D0283}"/>
          </ac:spMkLst>
        </pc:spChg>
        <pc:spChg chg="mod">
          <ac:chgData name="Drgona, Jan" userId="8107277a-43fb-42e1-8aa0-684adf187181" providerId="ADAL" clId="{ECCA224D-D8B9-4AE5-988C-185A89791FB2}" dt="2023-02-10T23:17:39.571" v="70" actId="1036"/>
          <ac:spMkLst>
            <pc:docMk/>
            <pc:sldMk cId="2607815081" sldId="1522"/>
            <ac:spMk id="9" creationId="{80D151FC-9ABD-7C96-D0D1-4EA3CECAD656}"/>
          </ac:spMkLst>
        </pc:spChg>
        <pc:spChg chg="mod">
          <ac:chgData name="Drgona, Jan" userId="8107277a-43fb-42e1-8aa0-684adf187181" providerId="ADAL" clId="{ECCA224D-D8B9-4AE5-988C-185A89791FB2}" dt="2023-02-10T23:17:39.571" v="70" actId="1036"/>
          <ac:spMkLst>
            <pc:docMk/>
            <pc:sldMk cId="2607815081" sldId="1522"/>
            <ac:spMk id="10" creationId="{9413C167-D462-7579-ABAE-12E0F6CC721C}"/>
          </ac:spMkLst>
        </pc:spChg>
        <pc:spChg chg="mod">
          <ac:chgData name="Drgona, Jan" userId="8107277a-43fb-42e1-8aa0-684adf187181" providerId="ADAL" clId="{ECCA224D-D8B9-4AE5-988C-185A89791FB2}" dt="2023-02-10T23:17:39.571" v="70" actId="1036"/>
          <ac:spMkLst>
            <pc:docMk/>
            <pc:sldMk cId="2607815081" sldId="1522"/>
            <ac:spMk id="11" creationId="{B6EF11F3-AE1E-0D3C-D1A6-799AE97C5A83}"/>
          </ac:spMkLst>
        </pc:spChg>
        <pc:spChg chg="mod">
          <ac:chgData name="Drgona, Jan" userId="8107277a-43fb-42e1-8aa0-684adf187181" providerId="ADAL" clId="{ECCA224D-D8B9-4AE5-988C-185A89791FB2}" dt="2023-02-10T23:17:39.571" v="70" actId="1036"/>
          <ac:spMkLst>
            <pc:docMk/>
            <pc:sldMk cId="2607815081" sldId="1522"/>
            <ac:spMk id="13" creationId="{57CE3330-082E-B20C-D0EB-C06539E0115A}"/>
          </ac:spMkLst>
        </pc:spChg>
        <pc:spChg chg="mod">
          <ac:chgData name="Drgona, Jan" userId="8107277a-43fb-42e1-8aa0-684adf187181" providerId="ADAL" clId="{ECCA224D-D8B9-4AE5-988C-185A89791FB2}" dt="2023-02-10T23:17:39.571" v="70" actId="1036"/>
          <ac:spMkLst>
            <pc:docMk/>
            <pc:sldMk cId="2607815081" sldId="1522"/>
            <ac:spMk id="14" creationId="{986DCD2F-8394-890C-8700-4749A0541229}"/>
          </ac:spMkLst>
        </pc:spChg>
        <pc:spChg chg="mod">
          <ac:chgData name="Drgona, Jan" userId="8107277a-43fb-42e1-8aa0-684adf187181" providerId="ADAL" clId="{ECCA224D-D8B9-4AE5-988C-185A89791FB2}" dt="2023-02-10T23:17:39.571" v="70" actId="1036"/>
          <ac:spMkLst>
            <pc:docMk/>
            <pc:sldMk cId="2607815081" sldId="1522"/>
            <ac:spMk id="15" creationId="{B6443291-DAAA-ADD6-ED60-FDF0B4AA3017}"/>
          </ac:spMkLst>
        </pc:spChg>
        <pc:spChg chg="mod">
          <ac:chgData name="Drgona, Jan" userId="8107277a-43fb-42e1-8aa0-684adf187181" providerId="ADAL" clId="{ECCA224D-D8B9-4AE5-988C-185A89791FB2}" dt="2023-02-10T23:17:39.571" v="70" actId="1036"/>
          <ac:spMkLst>
            <pc:docMk/>
            <pc:sldMk cId="2607815081" sldId="1522"/>
            <ac:spMk id="17" creationId="{DFD0452A-F298-FA65-E458-51C8DC1AF2F7}"/>
          </ac:spMkLst>
        </pc:spChg>
        <pc:spChg chg="mod">
          <ac:chgData name="Drgona, Jan" userId="8107277a-43fb-42e1-8aa0-684adf187181" providerId="ADAL" clId="{ECCA224D-D8B9-4AE5-988C-185A89791FB2}" dt="2023-02-10T23:17:39.571" v="70" actId="1036"/>
          <ac:spMkLst>
            <pc:docMk/>
            <pc:sldMk cId="2607815081" sldId="1522"/>
            <ac:spMk id="18" creationId="{6F616B24-EF25-F85F-2C64-0F230F3D0625}"/>
          </ac:spMkLst>
        </pc:spChg>
        <pc:spChg chg="mod">
          <ac:chgData name="Drgona, Jan" userId="8107277a-43fb-42e1-8aa0-684adf187181" providerId="ADAL" clId="{ECCA224D-D8B9-4AE5-988C-185A89791FB2}" dt="2023-02-10T23:17:39.571" v="70" actId="1036"/>
          <ac:spMkLst>
            <pc:docMk/>
            <pc:sldMk cId="2607815081" sldId="1522"/>
            <ac:spMk id="19" creationId="{3096D78C-6035-C39E-78EA-B3FFC24F0C38}"/>
          </ac:spMkLst>
        </pc:spChg>
        <pc:spChg chg="add mod">
          <ac:chgData name="Drgona, Jan" userId="8107277a-43fb-42e1-8aa0-684adf187181" providerId="ADAL" clId="{ECCA224D-D8B9-4AE5-988C-185A89791FB2}" dt="2023-02-10T23:18:36.788" v="87" actId="108"/>
          <ac:spMkLst>
            <pc:docMk/>
            <pc:sldMk cId="2607815081" sldId="1522"/>
            <ac:spMk id="22" creationId="{D04BE280-3829-717D-93FD-A5F55020C483}"/>
          </ac:spMkLst>
        </pc:spChg>
        <pc:spChg chg="add mod">
          <ac:chgData name="Drgona, Jan" userId="8107277a-43fb-42e1-8aa0-684adf187181" providerId="ADAL" clId="{ECCA224D-D8B9-4AE5-988C-185A89791FB2}" dt="2023-02-10T23:16:47.625" v="34"/>
          <ac:spMkLst>
            <pc:docMk/>
            <pc:sldMk cId="2607815081" sldId="1522"/>
            <ac:spMk id="23" creationId="{12D9E21F-B1BA-4AC8-A1D2-0BB988FBFDD9}"/>
          </ac:spMkLst>
        </pc:spChg>
        <pc:spChg chg="add mod">
          <ac:chgData name="Drgona, Jan" userId="8107277a-43fb-42e1-8aa0-684adf187181" providerId="ADAL" clId="{ECCA224D-D8B9-4AE5-988C-185A89791FB2}" dt="2023-02-10T23:16:47.625" v="34"/>
          <ac:spMkLst>
            <pc:docMk/>
            <pc:sldMk cId="2607815081" sldId="1522"/>
            <ac:spMk id="24" creationId="{DD07224C-DFF5-FF68-82F6-C3F4CB143978}"/>
          </ac:spMkLst>
        </pc:spChg>
        <pc:spChg chg="add mod">
          <ac:chgData name="Drgona, Jan" userId="8107277a-43fb-42e1-8aa0-684adf187181" providerId="ADAL" clId="{ECCA224D-D8B9-4AE5-988C-185A89791FB2}" dt="2023-02-10T23:16:47.625" v="34"/>
          <ac:spMkLst>
            <pc:docMk/>
            <pc:sldMk cId="2607815081" sldId="1522"/>
            <ac:spMk id="25" creationId="{43FCDBA2-768E-E176-8A62-6935BFD1C533}"/>
          </ac:spMkLst>
        </pc:spChg>
        <pc:spChg chg="add mod">
          <ac:chgData name="Drgona, Jan" userId="8107277a-43fb-42e1-8aa0-684adf187181" providerId="ADAL" clId="{ECCA224D-D8B9-4AE5-988C-185A89791FB2}" dt="2023-02-10T23:17:24.474" v="44" actId="1076"/>
          <ac:spMkLst>
            <pc:docMk/>
            <pc:sldMk cId="2607815081" sldId="1522"/>
            <ac:spMk id="26" creationId="{41443EF3-1C6A-4896-5529-F49F88A679F7}"/>
          </ac:spMkLst>
        </pc:spChg>
        <pc:spChg chg="mod">
          <ac:chgData name="Drgona, Jan" userId="8107277a-43fb-42e1-8aa0-684adf187181" providerId="ADAL" clId="{ECCA224D-D8B9-4AE5-988C-185A89791FB2}" dt="2023-02-10T23:16:47.625" v="34"/>
          <ac:spMkLst>
            <pc:docMk/>
            <pc:sldMk cId="2607815081" sldId="1522"/>
            <ac:spMk id="28" creationId="{27E2B0C1-71C0-50EA-88AB-745DC28253A3}"/>
          </ac:spMkLst>
        </pc:spChg>
        <pc:spChg chg="mod">
          <ac:chgData name="Drgona, Jan" userId="8107277a-43fb-42e1-8aa0-684adf187181" providerId="ADAL" clId="{ECCA224D-D8B9-4AE5-988C-185A89791FB2}" dt="2023-02-10T23:16:47.625" v="34"/>
          <ac:spMkLst>
            <pc:docMk/>
            <pc:sldMk cId="2607815081" sldId="1522"/>
            <ac:spMk id="29" creationId="{D5391CD1-C754-E496-BD2B-5D425431D862}"/>
          </ac:spMkLst>
        </pc:spChg>
        <pc:spChg chg="mod">
          <ac:chgData name="Drgona, Jan" userId="8107277a-43fb-42e1-8aa0-684adf187181" providerId="ADAL" clId="{ECCA224D-D8B9-4AE5-988C-185A89791FB2}" dt="2023-02-10T23:16:47.625" v="34"/>
          <ac:spMkLst>
            <pc:docMk/>
            <pc:sldMk cId="2607815081" sldId="1522"/>
            <ac:spMk id="30" creationId="{87115003-A2FE-1E5D-C19A-95837750079D}"/>
          </ac:spMkLst>
        </pc:spChg>
        <pc:spChg chg="mod">
          <ac:chgData name="Drgona, Jan" userId="8107277a-43fb-42e1-8aa0-684adf187181" providerId="ADAL" clId="{ECCA224D-D8B9-4AE5-988C-185A89791FB2}" dt="2023-02-10T23:16:47.625" v="34"/>
          <ac:spMkLst>
            <pc:docMk/>
            <pc:sldMk cId="2607815081" sldId="1522"/>
            <ac:spMk id="31" creationId="{A488DE05-E746-61D5-E82F-FAE5682F6547}"/>
          </ac:spMkLst>
        </pc:spChg>
        <pc:spChg chg="mod">
          <ac:chgData name="Drgona, Jan" userId="8107277a-43fb-42e1-8aa0-684adf187181" providerId="ADAL" clId="{ECCA224D-D8B9-4AE5-988C-185A89791FB2}" dt="2023-02-10T23:16:47.625" v="34"/>
          <ac:spMkLst>
            <pc:docMk/>
            <pc:sldMk cId="2607815081" sldId="1522"/>
            <ac:spMk id="35" creationId="{0C7D9F40-5236-08B3-CC0D-389E9291D47B}"/>
          </ac:spMkLst>
        </pc:spChg>
        <pc:spChg chg="mod">
          <ac:chgData name="Drgona, Jan" userId="8107277a-43fb-42e1-8aa0-684adf187181" providerId="ADAL" clId="{ECCA224D-D8B9-4AE5-988C-185A89791FB2}" dt="2023-02-10T23:16:47.625" v="34"/>
          <ac:spMkLst>
            <pc:docMk/>
            <pc:sldMk cId="2607815081" sldId="1522"/>
            <ac:spMk id="36" creationId="{8058CE1D-EDAF-5183-4999-C5439E440F18}"/>
          </ac:spMkLst>
        </pc:spChg>
        <pc:spChg chg="mod">
          <ac:chgData name="Drgona, Jan" userId="8107277a-43fb-42e1-8aa0-684adf187181" providerId="ADAL" clId="{ECCA224D-D8B9-4AE5-988C-185A89791FB2}" dt="2023-02-10T23:16:47.625" v="34"/>
          <ac:spMkLst>
            <pc:docMk/>
            <pc:sldMk cId="2607815081" sldId="1522"/>
            <ac:spMk id="37" creationId="{88A6376B-E53C-8EE2-664A-3508E88BDDB6}"/>
          </ac:spMkLst>
        </pc:spChg>
        <pc:spChg chg="add mod">
          <ac:chgData name="Drgona, Jan" userId="8107277a-43fb-42e1-8aa0-684adf187181" providerId="ADAL" clId="{ECCA224D-D8B9-4AE5-988C-185A89791FB2}" dt="2023-02-10T23:17:02.866" v="38" actId="1076"/>
          <ac:spMkLst>
            <pc:docMk/>
            <pc:sldMk cId="2607815081" sldId="1522"/>
            <ac:spMk id="40" creationId="{086C13DB-A64D-2E43-A3D1-2706F084CFF5}"/>
          </ac:spMkLst>
        </pc:spChg>
        <pc:grpChg chg="add mod">
          <ac:chgData name="Drgona, Jan" userId="8107277a-43fb-42e1-8aa0-684adf187181" providerId="ADAL" clId="{ECCA224D-D8B9-4AE5-988C-185A89791FB2}" dt="2023-02-10T23:17:39.571" v="70" actId="1036"/>
          <ac:grpSpMkLst>
            <pc:docMk/>
            <pc:sldMk cId="2607815081" sldId="1522"/>
            <ac:grpSpMk id="8" creationId="{9AAF0408-9411-F7C7-BB6D-14D125B4EFAA}"/>
          </ac:grpSpMkLst>
        </pc:grpChg>
        <pc:grpChg chg="add mod">
          <ac:chgData name="Drgona, Jan" userId="8107277a-43fb-42e1-8aa0-684adf187181" providerId="ADAL" clId="{ECCA224D-D8B9-4AE5-988C-185A89791FB2}" dt="2023-02-10T23:17:39.571" v="70" actId="1036"/>
          <ac:grpSpMkLst>
            <pc:docMk/>
            <pc:sldMk cId="2607815081" sldId="1522"/>
            <ac:grpSpMk id="12" creationId="{BBE72EE8-BEA7-FAD9-0F63-2D9186D2063E}"/>
          </ac:grpSpMkLst>
        </pc:grpChg>
        <pc:grpChg chg="add mod">
          <ac:chgData name="Drgona, Jan" userId="8107277a-43fb-42e1-8aa0-684adf187181" providerId="ADAL" clId="{ECCA224D-D8B9-4AE5-988C-185A89791FB2}" dt="2023-02-10T23:17:39.571" v="70" actId="1036"/>
          <ac:grpSpMkLst>
            <pc:docMk/>
            <pc:sldMk cId="2607815081" sldId="1522"/>
            <ac:grpSpMk id="16" creationId="{951B57C0-DB16-03C9-3C35-08A3B3F9B9F5}"/>
          </ac:grpSpMkLst>
        </pc:grpChg>
        <pc:grpChg chg="add mod">
          <ac:chgData name="Drgona, Jan" userId="8107277a-43fb-42e1-8aa0-684adf187181" providerId="ADAL" clId="{ECCA224D-D8B9-4AE5-988C-185A89791FB2}" dt="2023-02-10T23:16:47.625" v="34"/>
          <ac:grpSpMkLst>
            <pc:docMk/>
            <pc:sldMk cId="2607815081" sldId="1522"/>
            <ac:grpSpMk id="27" creationId="{01FC06BE-FDD3-2AAF-18B1-374D4C79BCAE}"/>
          </ac:grpSpMkLst>
        </pc:grpChg>
        <pc:picChg chg="add mod">
          <ac:chgData name="Drgona, Jan" userId="8107277a-43fb-42e1-8aa0-684adf187181" providerId="ADAL" clId="{ECCA224D-D8B9-4AE5-988C-185A89791FB2}" dt="2023-02-10T23:17:39.571" v="70" actId="1036"/>
          <ac:picMkLst>
            <pc:docMk/>
            <pc:sldMk cId="2607815081" sldId="1522"/>
            <ac:picMk id="20" creationId="{FCFC2F29-BDDF-A5A4-C7F2-4E9CC12F34F2}"/>
          </ac:picMkLst>
        </pc:picChg>
        <pc:picChg chg="add mod">
          <ac:chgData name="Drgona, Jan" userId="8107277a-43fb-42e1-8aa0-684adf187181" providerId="ADAL" clId="{ECCA224D-D8B9-4AE5-988C-185A89791FB2}" dt="2023-02-10T23:16:47.625" v="34"/>
          <ac:picMkLst>
            <pc:docMk/>
            <pc:sldMk cId="2607815081" sldId="1522"/>
            <ac:picMk id="21" creationId="{23D13DDA-6FEC-C6E7-F5ED-6C784BC83899}"/>
          </ac:picMkLst>
        </pc:picChg>
        <pc:picChg chg="add mod">
          <ac:chgData name="Drgona, Jan" userId="8107277a-43fb-42e1-8aa0-684adf187181" providerId="ADAL" clId="{ECCA224D-D8B9-4AE5-988C-185A89791FB2}" dt="2023-02-10T23:16:47.625" v="34"/>
          <ac:picMkLst>
            <pc:docMk/>
            <pc:sldMk cId="2607815081" sldId="1522"/>
            <ac:picMk id="38" creationId="{FDEE84E8-292F-EE20-0D04-F29BEFD2FFBE}"/>
          </ac:picMkLst>
        </pc:picChg>
        <pc:picChg chg="add mod">
          <ac:chgData name="Drgona, Jan" userId="8107277a-43fb-42e1-8aa0-684adf187181" providerId="ADAL" clId="{ECCA224D-D8B9-4AE5-988C-185A89791FB2}" dt="2023-02-10T23:18:50.960" v="88" actId="14100"/>
          <ac:picMkLst>
            <pc:docMk/>
            <pc:sldMk cId="2607815081" sldId="1522"/>
            <ac:picMk id="39" creationId="{268999F1-8F30-8E98-9EC7-6E086A23AEC4}"/>
          </ac:picMkLst>
        </pc:picChg>
        <pc:cxnChg chg="add mod">
          <ac:chgData name="Drgona, Jan" userId="8107277a-43fb-42e1-8aa0-684adf187181" providerId="ADAL" clId="{ECCA224D-D8B9-4AE5-988C-185A89791FB2}" dt="2023-02-10T23:17:11.159" v="41" actId="14100"/>
          <ac:cxnSpMkLst>
            <pc:docMk/>
            <pc:sldMk cId="2607815081" sldId="1522"/>
            <ac:cxnSpMk id="5" creationId="{9B4CC15D-5C88-8BC2-11DB-5B85857EE1BC}"/>
          </ac:cxnSpMkLst>
        </pc:cxnChg>
        <pc:cxnChg chg="mod">
          <ac:chgData name="Drgona, Jan" userId="8107277a-43fb-42e1-8aa0-684adf187181" providerId="ADAL" clId="{ECCA224D-D8B9-4AE5-988C-185A89791FB2}" dt="2023-02-10T23:16:47.625" v="34"/>
          <ac:cxnSpMkLst>
            <pc:docMk/>
            <pc:sldMk cId="2607815081" sldId="1522"/>
            <ac:cxnSpMk id="32" creationId="{42F2AF57-0ECD-47A6-F0CC-AA4A18A52CCC}"/>
          </ac:cxnSpMkLst>
        </pc:cxnChg>
        <pc:cxnChg chg="mod">
          <ac:chgData name="Drgona, Jan" userId="8107277a-43fb-42e1-8aa0-684adf187181" providerId="ADAL" clId="{ECCA224D-D8B9-4AE5-988C-185A89791FB2}" dt="2023-02-10T23:16:47.625" v="34"/>
          <ac:cxnSpMkLst>
            <pc:docMk/>
            <pc:sldMk cId="2607815081" sldId="1522"/>
            <ac:cxnSpMk id="33" creationId="{3EBE6076-73AA-1E65-6B8F-FE5561D46B0F}"/>
          </ac:cxnSpMkLst>
        </pc:cxnChg>
        <pc:cxnChg chg="mod">
          <ac:chgData name="Drgona, Jan" userId="8107277a-43fb-42e1-8aa0-684adf187181" providerId="ADAL" clId="{ECCA224D-D8B9-4AE5-988C-185A89791FB2}" dt="2023-02-10T23:16:47.625" v="34"/>
          <ac:cxnSpMkLst>
            <pc:docMk/>
            <pc:sldMk cId="2607815081" sldId="1522"/>
            <ac:cxnSpMk id="34" creationId="{DA3CD48F-80BF-48D2-ECE2-D3DC088B6E7B}"/>
          </ac:cxnSpMkLst>
        </pc:cxnChg>
      </pc:sldChg>
      <pc:sldChg chg="modSp new add del mod ord modShow">
        <pc:chgData name="Drgona, Jan" userId="8107277a-43fb-42e1-8aa0-684adf187181" providerId="ADAL" clId="{ECCA224D-D8B9-4AE5-988C-185A89791FB2}" dt="2023-02-13T14:01:20.910" v="615" actId="47"/>
        <pc:sldMkLst>
          <pc:docMk/>
          <pc:sldMk cId="317256133" sldId="1523"/>
        </pc:sldMkLst>
        <pc:spChg chg="mod">
          <ac:chgData name="Drgona, Jan" userId="8107277a-43fb-42e1-8aa0-684adf187181" providerId="ADAL" clId="{ECCA224D-D8B9-4AE5-988C-185A89791FB2}" dt="2023-02-10T23:37:51.280" v="476" actId="20577"/>
          <ac:spMkLst>
            <pc:docMk/>
            <pc:sldMk cId="317256133" sldId="1523"/>
            <ac:spMk id="3" creationId="{771769AA-1695-C2AB-8676-DB1535121EBA}"/>
          </ac:spMkLst>
        </pc:spChg>
      </pc:sldChg>
      <pc:sldChg chg="add del">
        <pc:chgData name="Drgona, Jan" userId="8107277a-43fb-42e1-8aa0-684adf187181" providerId="ADAL" clId="{ECCA224D-D8B9-4AE5-988C-185A89791FB2}" dt="2023-02-10T23:16:29.443" v="32"/>
        <pc:sldMkLst>
          <pc:docMk/>
          <pc:sldMk cId="989111332" sldId="1523"/>
        </pc:sldMkLst>
      </pc:sldChg>
      <pc:sldChg chg="addSp delSp modSp new del mod ord">
        <pc:chgData name="Drgona, Jan" userId="8107277a-43fb-42e1-8aa0-684adf187181" providerId="ADAL" clId="{ECCA224D-D8B9-4AE5-988C-185A89791FB2}" dt="2023-02-10T23:32:48.826" v="436" actId="47"/>
        <pc:sldMkLst>
          <pc:docMk/>
          <pc:sldMk cId="3479833370" sldId="1523"/>
        </pc:sldMkLst>
        <pc:spChg chg="mod">
          <ac:chgData name="Drgona, Jan" userId="8107277a-43fb-42e1-8aa0-684adf187181" providerId="ADAL" clId="{ECCA224D-D8B9-4AE5-988C-185A89791FB2}" dt="2023-02-10T23:22:23.272" v="244" actId="403"/>
          <ac:spMkLst>
            <pc:docMk/>
            <pc:sldMk cId="3479833370" sldId="1523"/>
            <ac:spMk id="3" creationId="{FCB48D87-F036-CE1A-F034-B296CD6482C5}"/>
          </ac:spMkLst>
        </pc:spChg>
        <pc:spChg chg="del">
          <ac:chgData name="Drgona, Jan" userId="8107277a-43fb-42e1-8aa0-684adf187181" providerId="ADAL" clId="{ECCA224D-D8B9-4AE5-988C-185A89791FB2}" dt="2023-02-10T23:22:52.190" v="245" actId="478"/>
          <ac:spMkLst>
            <pc:docMk/>
            <pc:sldMk cId="3479833370" sldId="1523"/>
            <ac:spMk id="4" creationId="{430689A9-DBAD-E825-B46A-9A3243B7263D}"/>
          </ac:spMkLst>
        </pc:spChg>
        <pc:picChg chg="add mod">
          <ac:chgData name="Drgona, Jan" userId="8107277a-43fb-42e1-8aa0-684adf187181" providerId="ADAL" clId="{ECCA224D-D8B9-4AE5-988C-185A89791FB2}" dt="2023-02-10T23:22:53.482" v="246"/>
          <ac:picMkLst>
            <pc:docMk/>
            <pc:sldMk cId="3479833370" sldId="1523"/>
            <ac:picMk id="5" creationId="{C9CFBE2E-3AD0-944B-3B07-6884AF7CD0EC}"/>
          </ac:picMkLst>
        </pc:picChg>
        <pc:picChg chg="add mod">
          <ac:chgData name="Drgona, Jan" userId="8107277a-43fb-42e1-8aa0-684adf187181" providerId="ADAL" clId="{ECCA224D-D8B9-4AE5-988C-185A89791FB2}" dt="2023-02-10T23:22:53.482" v="246"/>
          <ac:picMkLst>
            <pc:docMk/>
            <pc:sldMk cId="3479833370" sldId="1523"/>
            <ac:picMk id="6" creationId="{21B9CE96-2CA3-B388-2680-EA435756F391}"/>
          </ac:picMkLst>
        </pc:picChg>
        <pc:picChg chg="add mod">
          <ac:chgData name="Drgona, Jan" userId="8107277a-43fb-42e1-8aa0-684adf187181" providerId="ADAL" clId="{ECCA224D-D8B9-4AE5-988C-185A89791FB2}" dt="2023-02-10T23:22:53.482" v="246"/>
          <ac:picMkLst>
            <pc:docMk/>
            <pc:sldMk cId="3479833370" sldId="1523"/>
            <ac:picMk id="7" creationId="{9703AAC3-6652-08A6-E879-7D3A2A945111}"/>
          </ac:picMkLst>
        </pc:picChg>
        <pc:picChg chg="add mod">
          <ac:chgData name="Drgona, Jan" userId="8107277a-43fb-42e1-8aa0-684adf187181" providerId="ADAL" clId="{ECCA224D-D8B9-4AE5-988C-185A89791FB2}" dt="2023-02-10T23:22:53.482" v="246"/>
          <ac:picMkLst>
            <pc:docMk/>
            <pc:sldMk cId="3479833370" sldId="1523"/>
            <ac:picMk id="8" creationId="{CFCF8C68-4DAD-9D98-5CB1-68C0B1CEAD10}"/>
          </ac:picMkLst>
        </pc:picChg>
      </pc:sldChg>
      <pc:sldChg chg="del">
        <pc:chgData name="Drgona, Jan" userId="8107277a-43fb-42e1-8aa0-684adf187181" providerId="ADAL" clId="{ECCA224D-D8B9-4AE5-988C-185A89791FB2}" dt="2023-02-10T23:14:08.575" v="4" actId="47"/>
        <pc:sldMkLst>
          <pc:docMk/>
          <pc:sldMk cId="551474206" sldId="1524"/>
        </pc:sldMkLst>
      </pc:sldChg>
      <pc:sldChg chg="del">
        <pc:chgData name="Drgona, Jan" userId="8107277a-43fb-42e1-8aa0-684adf187181" providerId="ADAL" clId="{ECCA224D-D8B9-4AE5-988C-185A89791FB2}" dt="2023-02-10T23:14:08.575" v="4" actId="47"/>
        <pc:sldMkLst>
          <pc:docMk/>
          <pc:sldMk cId="1096713922" sldId="1525"/>
        </pc:sldMkLst>
      </pc:sldChg>
    </pc:docChg>
  </pc:docChgLst>
  <pc:docChgLst>
    <pc:chgData name="Drgona, Jan" userId="8107277a-43fb-42e1-8aa0-684adf187181" providerId="ADAL" clId="{EF736F0D-5CE5-4971-B41D-11447DE15A59}"/>
    <pc:docChg chg="undo custSel addSld delSld modSld sldOrd modSection">
      <pc:chgData name="Drgona, Jan" userId="8107277a-43fb-42e1-8aa0-684adf187181" providerId="ADAL" clId="{EF736F0D-5CE5-4971-B41D-11447DE15A59}" dt="2022-10-20T04:26:01.851" v="435" actId="20577"/>
      <pc:docMkLst>
        <pc:docMk/>
      </pc:docMkLst>
      <pc:sldChg chg="modSp mod">
        <pc:chgData name="Drgona, Jan" userId="8107277a-43fb-42e1-8aa0-684adf187181" providerId="ADAL" clId="{EF736F0D-5CE5-4971-B41D-11447DE15A59}" dt="2022-10-20T04:25:11.132" v="411" actId="6549"/>
        <pc:sldMkLst>
          <pc:docMk/>
          <pc:sldMk cId="1244961172" sldId="273"/>
        </pc:sldMkLst>
        <pc:spChg chg="mod">
          <ac:chgData name="Drgona, Jan" userId="8107277a-43fb-42e1-8aa0-684adf187181" providerId="ADAL" clId="{EF736F0D-5CE5-4971-B41D-11447DE15A59}" dt="2022-10-20T04:25:11.132" v="411" actId="6549"/>
          <ac:spMkLst>
            <pc:docMk/>
            <pc:sldMk cId="1244961172" sldId="273"/>
            <ac:spMk id="3" creationId="{6D50AF6E-CF6A-429E-A4B2-32D2D767B73B}"/>
          </ac:spMkLst>
        </pc:spChg>
      </pc:sldChg>
      <pc:sldChg chg="modSp mod">
        <pc:chgData name="Drgona, Jan" userId="8107277a-43fb-42e1-8aa0-684adf187181" providerId="ADAL" clId="{EF736F0D-5CE5-4971-B41D-11447DE15A59}" dt="2022-10-20T04:03:59.159" v="45" actId="1076"/>
        <pc:sldMkLst>
          <pc:docMk/>
          <pc:sldMk cId="1152154647" sldId="1117"/>
        </pc:sldMkLst>
        <pc:spChg chg="mod">
          <ac:chgData name="Drgona, Jan" userId="8107277a-43fb-42e1-8aa0-684adf187181" providerId="ADAL" clId="{EF736F0D-5CE5-4971-B41D-11447DE15A59}" dt="2022-10-20T04:03:56.341" v="44" actId="1076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EF736F0D-5CE5-4971-B41D-11447DE15A59}" dt="2022-10-20T04:03:59.159" v="45" actId="1076"/>
          <ac:spMkLst>
            <pc:docMk/>
            <pc:sldMk cId="1152154647" sldId="1117"/>
            <ac:spMk id="13" creationId="{287B4DED-D644-4A84-BE35-448A62CEC19C}"/>
          </ac:spMkLst>
        </pc:spChg>
      </pc:sldChg>
      <pc:sldChg chg="addSp delSp modSp add mod">
        <pc:chgData name="Drgona, Jan" userId="8107277a-43fb-42e1-8aa0-684adf187181" providerId="ADAL" clId="{EF736F0D-5CE5-4971-B41D-11447DE15A59}" dt="2022-10-20T04:13:54.855" v="182" actId="20577"/>
        <pc:sldMkLst>
          <pc:docMk/>
          <pc:sldMk cId="1309659687" sldId="1139"/>
        </pc:sldMkLst>
        <pc:spChg chg="mod">
          <ac:chgData name="Drgona, Jan" userId="8107277a-43fb-42e1-8aa0-684adf187181" providerId="ADAL" clId="{EF736F0D-5CE5-4971-B41D-11447DE15A59}" dt="2022-10-20T04:13:54.855" v="182" actId="20577"/>
          <ac:spMkLst>
            <pc:docMk/>
            <pc:sldMk cId="1309659687" sldId="1139"/>
            <ac:spMk id="2" creationId="{7F5FD97D-AD65-A14D-A584-DF7F474A1613}"/>
          </ac:spMkLst>
        </pc:spChg>
        <pc:spChg chg="mod">
          <ac:chgData name="Drgona, Jan" userId="8107277a-43fb-42e1-8aa0-684adf187181" providerId="ADAL" clId="{EF736F0D-5CE5-4971-B41D-11447DE15A59}" dt="2022-10-20T04:07:17.565" v="78" actId="20577"/>
          <ac:spMkLst>
            <pc:docMk/>
            <pc:sldMk cId="1309659687" sldId="1139"/>
            <ac:spMk id="3" creationId="{68221D21-39D1-BC4F-8470-AE67D8B4F0C9}"/>
          </ac:spMkLst>
        </pc:spChg>
        <pc:spChg chg="add mod">
          <ac:chgData name="Drgona, Jan" userId="8107277a-43fb-42e1-8aa0-684adf187181" providerId="ADAL" clId="{EF736F0D-5CE5-4971-B41D-11447DE15A59}" dt="2022-10-20T04:11:23.557" v="118" actId="1076"/>
          <ac:spMkLst>
            <pc:docMk/>
            <pc:sldMk cId="1309659687" sldId="1139"/>
            <ac:spMk id="20" creationId="{0595A4ED-E08D-4506-BF0F-90AB9DF2750F}"/>
          </ac:spMkLst>
        </pc:spChg>
        <pc:spChg chg="del">
          <ac:chgData name="Drgona, Jan" userId="8107277a-43fb-42e1-8aa0-684adf187181" providerId="ADAL" clId="{EF736F0D-5CE5-4971-B41D-11447DE15A59}" dt="2022-10-20T04:06:33.318" v="53" actId="478"/>
          <ac:spMkLst>
            <pc:docMk/>
            <pc:sldMk cId="1309659687" sldId="1139"/>
            <ac:spMk id="22" creationId="{5434041C-82F2-3944-805F-479EC0A83494}"/>
          </ac:spMkLst>
        </pc:spChg>
        <pc:grpChg chg="mod">
          <ac:chgData name="Drgona, Jan" userId="8107277a-43fb-42e1-8aa0-684adf187181" providerId="ADAL" clId="{EF736F0D-5CE5-4971-B41D-11447DE15A59}" dt="2022-10-20T04:11:27.888" v="119" actId="1076"/>
          <ac:grpSpMkLst>
            <pc:docMk/>
            <pc:sldMk cId="1309659687" sldId="1139"/>
            <ac:grpSpMk id="8" creationId="{02A24008-7D5F-2748-9365-7077A3876400}"/>
          </ac:grpSpMkLst>
        </pc:grpChg>
        <pc:grpChg chg="mod">
          <ac:chgData name="Drgona, Jan" userId="8107277a-43fb-42e1-8aa0-684adf187181" providerId="ADAL" clId="{EF736F0D-5CE5-4971-B41D-11447DE15A59}" dt="2022-10-20T04:11:27.888" v="119" actId="1076"/>
          <ac:grpSpMkLst>
            <pc:docMk/>
            <pc:sldMk cId="1309659687" sldId="1139"/>
            <ac:grpSpMk id="15" creationId="{37201A40-8CE5-A343-AFAD-3A039413CB63}"/>
          </ac:grpSpMkLst>
        </pc:grpChg>
        <pc:grpChg chg="mod">
          <ac:chgData name="Drgona, Jan" userId="8107277a-43fb-42e1-8aa0-684adf187181" providerId="ADAL" clId="{EF736F0D-5CE5-4971-B41D-11447DE15A59}" dt="2022-10-20T04:11:27.888" v="119" actId="1076"/>
          <ac:grpSpMkLst>
            <pc:docMk/>
            <pc:sldMk cId="1309659687" sldId="1139"/>
            <ac:grpSpMk id="19" creationId="{BFAF6ED4-E10D-E046-90D6-B4B6FF2426E6}"/>
          </ac:grpSpMkLst>
        </pc:grpChg>
      </pc:sldChg>
      <pc:sldChg chg="mod ord modShow">
        <pc:chgData name="Drgona, Jan" userId="8107277a-43fb-42e1-8aa0-684adf187181" providerId="ADAL" clId="{EF736F0D-5CE5-4971-B41D-11447DE15A59}" dt="2022-10-20T04:11:56.308" v="121" actId="729"/>
        <pc:sldMkLst>
          <pc:docMk/>
          <pc:sldMk cId="2998728626" sldId="1166"/>
        </pc:sldMkLst>
      </pc:sldChg>
      <pc:sldChg chg="modSp mod">
        <pc:chgData name="Drgona, Jan" userId="8107277a-43fb-42e1-8aa0-684adf187181" providerId="ADAL" clId="{EF736F0D-5CE5-4971-B41D-11447DE15A59}" dt="2022-10-20T04:26:01.851" v="435" actId="20577"/>
        <pc:sldMkLst>
          <pc:docMk/>
          <pc:sldMk cId="2342927058" sldId="1496"/>
        </pc:sldMkLst>
        <pc:spChg chg="mod">
          <ac:chgData name="Drgona, Jan" userId="8107277a-43fb-42e1-8aa0-684adf187181" providerId="ADAL" clId="{EF736F0D-5CE5-4971-B41D-11447DE15A59}" dt="2022-10-20T04:26:01.851" v="435" actId="20577"/>
          <ac:spMkLst>
            <pc:docMk/>
            <pc:sldMk cId="2342927058" sldId="1496"/>
            <ac:spMk id="3" creationId="{E553E97F-DF37-2E4B-8769-9B569B597991}"/>
          </ac:spMkLst>
        </pc:spChg>
      </pc:sldChg>
      <pc:sldChg chg="addSp delSp modSp add mod">
        <pc:chgData name="Drgona, Jan" userId="8107277a-43fb-42e1-8aa0-684adf187181" providerId="ADAL" clId="{EF736F0D-5CE5-4971-B41D-11447DE15A59}" dt="2022-10-20T04:19:21.934" v="409" actId="20577"/>
        <pc:sldMkLst>
          <pc:docMk/>
          <pc:sldMk cId="3165259775" sldId="1498"/>
        </pc:sldMkLst>
        <pc:spChg chg="mod">
          <ac:chgData name="Drgona, Jan" userId="8107277a-43fb-42e1-8aa0-684adf187181" providerId="ADAL" clId="{EF736F0D-5CE5-4971-B41D-11447DE15A59}" dt="2022-10-20T04:14:24.055" v="242" actId="20577"/>
          <ac:spMkLst>
            <pc:docMk/>
            <pc:sldMk cId="3165259775" sldId="1498"/>
            <ac:spMk id="2" creationId="{7F5FD97D-AD65-A14D-A584-DF7F474A1613}"/>
          </ac:spMkLst>
        </pc:spChg>
        <pc:spChg chg="del">
          <ac:chgData name="Drgona, Jan" userId="8107277a-43fb-42e1-8aa0-684adf187181" providerId="ADAL" clId="{EF736F0D-5CE5-4971-B41D-11447DE15A59}" dt="2022-10-20T04:12:02.572" v="123" actId="478"/>
          <ac:spMkLst>
            <pc:docMk/>
            <pc:sldMk cId="3165259775" sldId="1498"/>
            <ac:spMk id="3" creationId="{68221D21-39D1-BC4F-8470-AE67D8B4F0C9}"/>
          </ac:spMkLst>
        </pc:spChg>
        <pc:spChg chg="add del mod">
          <ac:chgData name="Drgona, Jan" userId="8107277a-43fb-42e1-8aa0-684adf187181" providerId="ADAL" clId="{EF736F0D-5CE5-4971-B41D-11447DE15A59}" dt="2022-10-20T04:12:04.843" v="124" actId="478"/>
          <ac:spMkLst>
            <pc:docMk/>
            <pc:sldMk cId="3165259775" sldId="1498"/>
            <ac:spMk id="12" creationId="{69422882-0EBB-4B83-A35D-9A46BD7F9D3A}"/>
          </ac:spMkLst>
        </pc:spChg>
        <pc:spChg chg="add mod">
          <ac:chgData name="Drgona, Jan" userId="8107277a-43fb-42e1-8aa0-684adf187181" providerId="ADAL" clId="{EF736F0D-5CE5-4971-B41D-11447DE15A59}" dt="2022-10-20T04:17:08.927" v="311" actId="1076"/>
          <ac:spMkLst>
            <pc:docMk/>
            <pc:sldMk cId="3165259775" sldId="1498"/>
            <ac:spMk id="22" creationId="{0007B523-61E4-41FA-BF19-05DAB88A2CE1}"/>
          </ac:spMkLst>
        </pc:spChg>
        <pc:spChg chg="add mod">
          <ac:chgData name="Drgona, Jan" userId="8107277a-43fb-42e1-8aa0-684adf187181" providerId="ADAL" clId="{EF736F0D-5CE5-4971-B41D-11447DE15A59}" dt="2022-10-20T04:17:08.927" v="311" actId="1076"/>
          <ac:spMkLst>
            <pc:docMk/>
            <pc:sldMk cId="3165259775" sldId="1498"/>
            <ac:spMk id="23" creationId="{8CAA8F27-5666-4363-BBAA-176E0D2C2159}"/>
          </ac:spMkLst>
        </pc:spChg>
        <pc:spChg chg="add mod">
          <ac:chgData name="Drgona, Jan" userId="8107277a-43fb-42e1-8aa0-684adf187181" providerId="ADAL" clId="{EF736F0D-5CE5-4971-B41D-11447DE15A59}" dt="2022-10-20T04:17:13.286" v="312" actId="1076"/>
          <ac:spMkLst>
            <pc:docMk/>
            <pc:sldMk cId="3165259775" sldId="1498"/>
            <ac:spMk id="26" creationId="{D7383371-227B-4EE1-BBF4-335CBC917D2D}"/>
          </ac:spMkLst>
        </pc:spChg>
        <pc:spChg chg="add mod">
          <ac:chgData name="Drgona, Jan" userId="8107277a-43fb-42e1-8aa0-684adf187181" providerId="ADAL" clId="{EF736F0D-5CE5-4971-B41D-11447DE15A59}" dt="2022-10-20T04:19:21.934" v="409" actId="20577"/>
          <ac:spMkLst>
            <pc:docMk/>
            <pc:sldMk cId="3165259775" sldId="1498"/>
            <ac:spMk id="29" creationId="{0ABFE510-24D3-46CD-8696-49445646B79A}"/>
          </ac:spMkLst>
        </pc:spChg>
        <pc:grpChg chg="del">
          <ac:chgData name="Drgona, Jan" userId="8107277a-43fb-42e1-8aa0-684adf187181" providerId="ADAL" clId="{EF736F0D-5CE5-4971-B41D-11447DE15A59}" dt="2022-10-20T04:12:00.910" v="122" actId="478"/>
          <ac:grpSpMkLst>
            <pc:docMk/>
            <pc:sldMk cId="3165259775" sldId="1498"/>
            <ac:grpSpMk id="8" creationId="{02A24008-7D5F-2748-9365-7077A3876400}"/>
          </ac:grpSpMkLst>
        </pc:grpChg>
        <pc:grpChg chg="del">
          <ac:chgData name="Drgona, Jan" userId="8107277a-43fb-42e1-8aa0-684adf187181" providerId="ADAL" clId="{EF736F0D-5CE5-4971-B41D-11447DE15A59}" dt="2022-10-20T04:12:00.910" v="122" actId="478"/>
          <ac:grpSpMkLst>
            <pc:docMk/>
            <pc:sldMk cId="3165259775" sldId="1498"/>
            <ac:grpSpMk id="15" creationId="{37201A40-8CE5-A343-AFAD-3A039413CB63}"/>
          </ac:grpSpMkLst>
        </pc:grpChg>
        <pc:grpChg chg="del">
          <ac:chgData name="Drgona, Jan" userId="8107277a-43fb-42e1-8aa0-684adf187181" providerId="ADAL" clId="{EF736F0D-5CE5-4971-B41D-11447DE15A59}" dt="2022-10-20T04:12:00.910" v="122" actId="478"/>
          <ac:grpSpMkLst>
            <pc:docMk/>
            <pc:sldMk cId="3165259775" sldId="1498"/>
            <ac:grpSpMk id="19" creationId="{BFAF6ED4-E10D-E046-90D6-B4B6FF2426E6}"/>
          </ac:grpSpMkLst>
        </pc:grpChg>
        <pc:picChg chg="add mod">
          <ac:chgData name="Drgona, Jan" userId="8107277a-43fb-42e1-8aa0-684adf187181" providerId="ADAL" clId="{EF736F0D-5CE5-4971-B41D-11447DE15A59}" dt="2022-10-20T04:17:02.984" v="310" actId="14100"/>
          <ac:picMkLst>
            <pc:docMk/>
            <pc:sldMk cId="3165259775" sldId="1498"/>
            <ac:picMk id="16" creationId="{08FC0F2F-96B7-489E-97D8-25594FC2F953}"/>
          </ac:picMkLst>
        </pc:picChg>
        <pc:picChg chg="add mod">
          <ac:chgData name="Drgona, Jan" userId="8107277a-43fb-42e1-8aa0-684adf187181" providerId="ADAL" clId="{EF736F0D-5CE5-4971-B41D-11447DE15A59}" dt="2022-10-20T04:19:09.068" v="393" actId="1076"/>
          <ac:picMkLst>
            <pc:docMk/>
            <pc:sldMk cId="3165259775" sldId="1498"/>
            <ac:picMk id="25" creationId="{FA8E2125-EE32-42E5-89D9-BBE79EB4F242}"/>
          </ac:picMkLst>
        </pc:picChg>
        <pc:picChg chg="add mod">
          <ac:chgData name="Drgona, Jan" userId="8107277a-43fb-42e1-8aa0-684adf187181" providerId="ADAL" clId="{EF736F0D-5CE5-4971-B41D-11447DE15A59}" dt="2022-10-20T04:18:59.023" v="390" actId="14100"/>
          <ac:picMkLst>
            <pc:docMk/>
            <pc:sldMk cId="3165259775" sldId="1498"/>
            <ac:picMk id="28" creationId="{DEFD0020-FBEE-46BC-AE7B-9AC313DEDA74}"/>
          </ac:picMkLst>
        </pc:picChg>
      </pc:sldChg>
      <pc:sldChg chg="delSp modSp new del mod">
        <pc:chgData name="Drgona, Jan" userId="8107277a-43fb-42e1-8aa0-684adf187181" providerId="ADAL" clId="{EF736F0D-5CE5-4971-B41D-11447DE15A59}" dt="2022-10-20T04:25:56.620" v="422" actId="47"/>
        <pc:sldMkLst>
          <pc:docMk/>
          <pc:sldMk cId="4004494848" sldId="1499"/>
        </pc:sldMkLst>
        <pc:spChg chg="mod">
          <ac:chgData name="Drgona, Jan" userId="8107277a-43fb-42e1-8aa0-684adf187181" providerId="ADAL" clId="{EF736F0D-5CE5-4971-B41D-11447DE15A59}" dt="2022-10-20T04:25:52.188" v="421" actId="20577"/>
          <ac:spMkLst>
            <pc:docMk/>
            <pc:sldMk cId="4004494848" sldId="1499"/>
            <ac:spMk id="3" creationId="{FA9807CB-E88F-4BC2-8D6D-9865B0E31664}"/>
          </ac:spMkLst>
        </pc:spChg>
        <pc:spChg chg="del">
          <ac:chgData name="Drgona, Jan" userId="8107277a-43fb-42e1-8aa0-684adf187181" providerId="ADAL" clId="{EF736F0D-5CE5-4971-B41D-11447DE15A59}" dt="2022-10-20T04:25:50.882" v="420" actId="478"/>
          <ac:spMkLst>
            <pc:docMk/>
            <pc:sldMk cId="4004494848" sldId="1499"/>
            <ac:spMk id="4" creationId="{27E896EF-3D50-4D29-BE38-E002948AE52B}"/>
          </ac:spMkLst>
        </pc:spChg>
      </pc:sldChg>
    </pc:docChg>
  </pc:docChgLst>
  <pc:docChgLst>
    <pc:chgData name="Drgona, Jan" userId="8107277a-43fb-42e1-8aa0-684adf187181" providerId="ADAL" clId="{AB8F39C8-EAFC-43F4-A76E-A7891D1B9DA0}"/>
    <pc:docChg chg="custSel addSld delSld modSld modSection">
      <pc:chgData name="Drgona, Jan" userId="8107277a-43fb-42e1-8aa0-684adf187181" providerId="ADAL" clId="{AB8F39C8-EAFC-43F4-A76E-A7891D1B9DA0}" dt="2023-01-30T18:20:36.751" v="114" actId="14100"/>
      <pc:docMkLst>
        <pc:docMk/>
      </pc:docMkLst>
      <pc:sldChg chg="delSp">
        <pc:chgData name="Drgona, Jan" userId="8107277a-43fb-42e1-8aa0-684adf187181" providerId="ADAL" clId="{AB8F39C8-EAFC-43F4-A76E-A7891D1B9DA0}" dt="2023-01-30T18:15:25.952" v="73" actId="478"/>
        <pc:sldMkLst>
          <pc:docMk/>
          <pc:sldMk cId="1244961172" sldId="273"/>
        </pc:sldMkLst>
        <pc:picChg chg="del">
          <ac:chgData name="Drgona, Jan" userId="8107277a-43fb-42e1-8aa0-684adf187181" providerId="ADAL" clId="{AB8F39C8-EAFC-43F4-A76E-A7891D1B9DA0}" dt="2023-01-30T18:15:25.952" v="73" actId="478"/>
          <ac:picMkLst>
            <pc:docMk/>
            <pc:sldMk cId="1244961172" sldId="273"/>
            <ac:picMk id="1026" creationId="{16DC68D1-2932-49A1-8B26-2B3ED61CCD8C}"/>
          </ac:picMkLst>
        </pc:picChg>
      </pc:sldChg>
      <pc:sldChg chg="add">
        <pc:chgData name="Drgona, Jan" userId="8107277a-43fb-42e1-8aa0-684adf187181" providerId="ADAL" clId="{AB8F39C8-EAFC-43F4-A76E-A7891D1B9DA0}" dt="2023-01-30T18:18:01.687" v="91"/>
        <pc:sldMkLst>
          <pc:docMk/>
          <pc:sldMk cId="1165423220" sldId="281"/>
        </pc:sldMkLst>
      </pc:sldChg>
      <pc:sldChg chg="add">
        <pc:chgData name="Drgona, Jan" userId="8107277a-43fb-42e1-8aa0-684adf187181" providerId="ADAL" clId="{AB8F39C8-EAFC-43F4-A76E-A7891D1B9DA0}" dt="2023-01-30T18:16:55.072" v="87"/>
        <pc:sldMkLst>
          <pc:docMk/>
          <pc:sldMk cId="328018078" sldId="1116"/>
        </pc:sldMkLst>
      </pc:sldChg>
      <pc:sldChg chg="modSp mod">
        <pc:chgData name="Drgona, Jan" userId="8107277a-43fb-42e1-8aa0-684adf187181" providerId="ADAL" clId="{AB8F39C8-EAFC-43F4-A76E-A7891D1B9DA0}" dt="2023-01-30T18:20:36.751" v="114" actId="14100"/>
        <pc:sldMkLst>
          <pc:docMk/>
          <pc:sldMk cId="1152154647" sldId="1117"/>
        </pc:sldMkLst>
        <pc:spChg chg="mod">
          <ac:chgData name="Drgona, Jan" userId="8107277a-43fb-42e1-8aa0-684adf187181" providerId="ADAL" clId="{AB8F39C8-EAFC-43F4-A76E-A7891D1B9DA0}" dt="2023-01-30T18:15:07.605" v="70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AB8F39C8-EAFC-43F4-A76E-A7891D1B9DA0}" dt="2023-01-30T18:20:36.751" v="114" actId="14100"/>
          <ac:spMkLst>
            <pc:docMk/>
            <pc:sldMk cId="1152154647" sldId="1117"/>
            <ac:spMk id="13" creationId="{287B4DED-D644-4A84-BE35-448A62CEC19C}"/>
          </ac:spMkLst>
        </pc:spChg>
      </pc:sldChg>
      <pc:sldChg chg="addSp delSp modSp add mod">
        <pc:chgData name="Drgona, Jan" userId="8107277a-43fb-42e1-8aa0-684adf187181" providerId="ADAL" clId="{AB8F39C8-EAFC-43F4-A76E-A7891D1B9DA0}" dt="2023-01-30T18:19:49.205" v="113" actId="20577"/>
        <pc:sldMkLst>
          <pc:docMk/>
          <pc:sldMk cId="2415648056" sldId="1138"/>
        </pc:sldMkLst>
        <pc:spChg chg="mod">
          <ac:chgData name="Drgona, Jan" userId="8107277a-43fb-42e1-8aa0-684adf187181" providerId="ADAL" clId="{AB8F39C8-EAFC-43F4-A76E-A7891D1B9DA0}" dt="2023-01-30T18:19:49.205" v="113" actId="20577"/>
          <ac:spMkLst>
            <pc:docMk/>
            <pc:sldMk cId="2415648056" sldId="1138"/>
            <ac:spMk id="4" creationId="{1E61252F-6093-42EE-9778-ED4E7768E6D3}"/>
          </ac:spMkLst>
        </pc:spChg>
        <pc:spChg chg="mod">
          <ac:chgData name="Drgona, Jan" userId="8107277a-43fb-42e1-8aa0-684adf187181" providerId="ADAL" clId="{AB8F39C8-EAFC-43F4-A76E-A7891D1B9DA0}" dt="2023-01-30T18:18:59.522" v="96" actId="1076"/>
          <ac:spMkLst>
            <pc:docMk/>
            <pc:sldMk cId="2415648056" sldId="1138"/>
            <ac:spMk id="6" creationId="{0C2EBD1C-1822-4849-A328-6F986CF3DB9C}"/>
          </ac:spMkLst>
        </pc:spChg>
        <pc:picChg chg="add mod">
          <ac:chgData name="Drgona, Jan" userId="8107277a-43fb-42e1-8aa0-684adf187181" providerId="ADAL" clId="{AB8F39C8-EAFC-43F4-A76E-A7891D1B9DA0}" dt="2023-01-30T18:19:30.627" v="103" actId="1076"/>
          <ac:picMkLst>
            <pc:docMk/>
            <pc:sldMk cId="2415648056" sldId="1138"/>
            <ac:picMk id="5" creationId="{FC0CA003-AC96-3D20-D721-26EC7F974AD9}"/>
          </ac:picMkLst>
        </pc:picChg>
        <pc:picChg chg="mod">
          <ac:chgData name="Drgona, Jan" userId="8107277a-43fb-42e1-8aa0-684adf187181" providerId="ADAL" clId="{AB8F39C8-EAFC-43F4-A76E-A7891D1B9DA0}" dt="2023-01-30T18:19:34.314" v="104" actId="14100"/>
          <ac:picMkLst>
            <pc:docMk/>
            <pc:sldMk cId="2415648056" sldId="1138"/>
            <ac:picMk id="10" creationId="{9838B157-AD30-4A23-B146-913D51FA88B5}"/>
          </ac:picMkLst>
        </pc:picChg>
        <pc:picChg chg="del">
          <ac:chgData name="Drgona, Jan" userId="8107277a-43fb-42e1-8aa0-684adf187181" providerId="ADAL" clId="{AB8F39C8-EAFC-43F4-A76E-A7891D1B9DA0}" dt="2023-01-30T18:19:14.979" v="97" actId="478"/>
          <ac:picMkLst>
            <pc:docMk/>
            <pc:sldMk cId="2415648056" sldId="1138"/>
            <ac:picMk id="11" creationId="{20330EDE-C826-4428-8413-D7C0096270AB}"/>
          </ac:picMkLst>
        </pc:picChg>
      </pc:sldChg>
      <pc:sldChg chg="delSp mod">
        <pc:chgData name="Drgona, Jan" userId="8107277a-43fb-42e1-8aa0-684adf187181" providerId="ADAL" clId="{AB8F39C8-EAFC-43F4-A76E-A7891D1B9DA0}" dt="2023-01-30T18:15:14.152" v="71" actId="478"/>
        <pc:sldMkLst>
          <pc:docMk/>
          <pc:sldMk cId="1309659687" sldId="1139"/>
        </pc:sldMkLst>
        <pc:picChg chg="del">
          <ac:chgData name="Drgona, Jan" userId="8107277a-43fb-42e1-8aa0-684adf187181" providerId="ADAL" clId="{AB8F39C8-EAFC-43F4-A76E-A7891D1B9DA0}" dt="2023-01-30T18:15:14.152" v="71" actId="478"/>
          <ac:picMkLst>
            <pc:docMk/>
            <pc:sldMk cId="1309659687" sldId="1139"/>
            <ac:picMk id="28" creationId="{8E4EFCAE-F518-454E-B6F2-67C9AB4B021B}"/>
          </ac:picMkLst>
        </pc:picChg>
      </pc:sldChg>
      <pc:sldChg chg="delSp mod">
        <pc:chgData name="Drgona, Jan" userId="8107277a-43fb-42e1-8aa0-684adf187181" providerId="ADAL" clId="{AB8F39C8-EAFC-43F4-A76E-A7891D1B9DA0}" dt="2023-01-30T18:16:04.811" v="84" actId="478"/>
        <pc:sldMkLst>
          <pc:docMk/>
          <pc:sldMk cId="651697254" sldId="1357"/>
        </pc:sldMkLst>
        <pc:picChg chg="del">
          <ac:chgData name="Drgona, Jan" userId="8107277a-43fb-42e1-8aa0-684adf187181" providerId="ADAL" clId="{AB8F39C8-EAFC-43F4-A76E-A7891D1B9DA0}" dt="2023-01-30T18:16:04.811" v="84" actId="478"/>
          <ac:picMkLst>
            <pc:docMk/>
            <pc:sldMk cId="651697254" sldId="1357"/>
            <ac:picMk id="12" creationId="{821BB4E6-FE66-4F0C-BDCC-0AA0C4ECE0D1}"/>
          </ac:picMkLst>
        </pc:picChg>
      </pc:sldChg>
      <pc:sldChg chg="add">
        <pc:chgData name="Drgona, Jan" userId="8107277a-43fb-42e1-8aa0-684adf187181" providerId="ADAL" clId="{AB8F39C8-EAFC-43F4-A76E-A7891D1B9DA0}" dt="2023-01-30T18:17:20.835" v="88"/>
        <pc:sldMkLst>
          <pc:docMk/>
          <pc:sldMk cId="190876220" sldId="1397"/>
        </pc:sldMkLst>
      </pc:sldChg>
      <pc:sldChg chg="add">
        <pc:chgData name="Drgona, Jan" userId="8107277a-43fb-42e1-8aa0-684adf187181" providerId="ADAL" clId="{AB8F39C8-EAFC-43F4-A76E-A7891D1B9DA0}" dt="2023-01-30T18:17:38.854" v="89"/>
        <pc:sldMkLst>
          <pc:docMk/>
          <pc:sldMk cId="3957334657" sldId="1398"/>
        </pc:sldMkLst>
      </pc:sldChg>
      <pc:sldChg chg="add">
        <pc:chgData name="Drgona, Jan" userId="8107277a-43fb-42e1-8aa0-684adf187181" providerId="ADAL" clId="{AB8F39C8-EAFC-43F4-A76E-A7891D1B9DA0}" dt="2023-01-30T18:16:55.072" v="87"/>
        <pc:sldMkLst>
          <pc:docMk/>
          <pc:sldMk cId="3269200713" sldId="1405"/>
        </pc:sldMkLst>
      </pc:sldChg>
      <pc:sldChg chg="add">
        <pc:chgData name="Drgona, Jan" userId="8107277a-43fb-42e1-8aa0-684adf187181" providerId="ADAL" clId="{AB8F39C8-EAFC-43F4-A76E-A7891D1B9DA0}" dt="2023-01-30T18:17:49.132" v="90"/>
        <pc:sldMkLst>
          <pc:docMk/>
          <pc:sldMk cId="1308743126" sldId="1416"/>
        </pc:sldMkLst>
      </pc:sldChg>
      <pc:sldChg chg="delSp mod">
        <pc:chgData name="Drgona, Jan" userId="8107277a-43fb-42e1-8aa0-684adf187181" providerId="ADAL" clId="{AB8F39C8-EAFC-43F4-A76E-A7891D1B9DA0}" dt="2023-01-30T18:16:06.606" v="85" actId="478"/>
        <pc:sldMkLst>
          <pc:docMk/>
          <pc:sldMk cId="892426157" sldId="1417"/>
        </pc:sldMkLst>
        <pc:picChg chg="del">
          <ac:chgData name="Drgona, Jan" userId="8107277a-43fb-42e1-8aa0-684adf187181" providerId="ADAL" clId="{AB8F39C8-EAFC-43F4-A76E-A7891D1B9DA0}" dt="2023-01-30T18:16:06.606" v="85" actId="478"/>
          <ac:picMkLst>
            <pc:docMk/>
            <pc:sldMk cId="892426157" sldId="1417"/>
            <ac:picMk id="15" creationId="{382853E4-015C-4A40-8EF2-711B47723A2A}"/>
          </ac:picMkLst>
        </pc:picChg>
      </pc:sldChg>
      <pc:sldChg chg="delSp mod">
        <pc:chgData name="Drgona, Jan" userId="8107277a-43fb-42e1-8aa0-684adf187181" providerId="ADAL" clId="{AB8F39C8-EAFC-43F4-A76E-A7891D1B9DA0}" dt="2023-01-30T18:16:01.572" v="82" actId="478"/>
        <pc:sldMkLst>
          <pc:docMk/>
          <pc:sldMk cId="3773397961" sldId="1418"/>
        </pc:sldMkLst>
        <pc:picChg chg="del">
          <ac:chgData name="Drgona, Jan" userId="8107277a-43fb-42e1-8aa0-684adf187181" providerId="ADAL" clId="{AB8F39C8-EAFC-43F4-A76E-A7891D1B9DA0}" dt="2023-01-30T18:16:01.572" v="82" actId="478"/>
          <ac:picMkLst>
            <pc:docMk/>
            <pc:sldMk cId="3773397961" sldId="1418"/>
            <ac:picMk id="8" creationId="{EF0CAD5B-DC6E-4BCE-8770-AAA1CE82E42C}"/>
          </ac:picMkLst>
        </pc:picChg>
      </pc:sldChg>
      <pc:sldChg chg="delSp mod">
        <pc:chgData name="Drgona, Jan" userId="8107277a-43fb-42e1-8aa0-684adf187181" providerId="ADAL" clId="{AB8F39C8-EAFC-43F4-A76E-A7891D1B9DA0}" dt="2023-01-30T18:16:03.089" v="83" actId="478"/>
        <pc:sldMkLst>
          <pc:docMk/>
          <pc:sldMk cId="3384362676" sldId="1497"/>
        </pc:sldMkLst>
        <pc:picChg chg="del">
          <ac:chgData name="Drgona, Jan" userId="8107277a-43fb-42e1-8aa0-684adf187181" providerId="ADAL" clId="{AB8F39C8-EAFC-43F4-A76E-A7891D1B9DA0}" dt="2023-01-30T18:16:03.089" v="83" actId="478"/>
          <ac:picMkLst>
            <pc:docMk/>
            <pc:sldMk cId="3384362676" sldId="1497"/>
            <ac:picMk id="9" creationId="{8E2D7F92-803F-4154-BB31-FD07105FAEA8}"/>
          </ac:picMkLst>
        </pc:picChg>
      </pc:sldChg>
      <pc:sldChg chg="delSp mod">
        <pc:chgData name="Drgona, Jan" userId="8107277a-43fb-42e1-8aa0-684adf187181" providerId="ADAL" clId="{AB8F39C8-EAFC-43F4-A76E-A7891D1B9DA0}" dt="2023-01-30T18:15:19.289" v="72" actId="478"/>
        <pc:sldMkLst>
          <pc:docMk/>
          <pc:sldMk cId="3165259775" sldId="1498"/>
        </pc:sldMkLst>
        <pc:picChg chg="del">
          <ac:chgData name="Drgona, Jan" userId="8107277a-43fb-42e1-8aa0-684adf187181" providerId="ADAL" clId="{AB8F39C8-EAFC-43F4-A76E-A7891D1B9DA0}" dt="2023-01-30T18:15:19.289" v="72" actId="478"/>
          <ac:picMkLst>
            <pc:docMk/>
            <pc:sldMk cId="3165259775" sldId="1498"/>
            <ac:picMk id="12" creationId="{A3D9116E-AC09-4203-94F3-17AAECCCC65D}"/>
          </ac:picMkLst>
        </pc:picChg>
      </pc:sldChg>
      <pc:sldChg chg="delSp mod">
        <pc:chgData name="Drgona, Jan" userId="8107277a-43fb-42e1-8aa0-684adf187181" providerId="ADAL" clId="{AB8F39C8-EAFC-43F4-A76E-A7891D1B9DA0}" dt="2023-01-30T18:15:30.339" v="75" actId="478"/>
        <pc:sldMkLst>
          <pc:docMk/>
          <pc:sldMk cId="2483330384" sldId="1504"/>
        </pc:sldMkLst>
        <pc:picChg chg="del">
          <ac:chgData name="Drgona, Jan" userId="8107277a-43fb-42e1-8aa0-684adf187181" providerId="ADAL" clId="{AB8F39C8-EAFC-43F4-A76E-A7891D1B9DA0}" dt="2023-01-30T18:15:30.339" v="75" actId="478"/>
          <ac:picMkLst>
            <pc:docMk/>
            <pc:sldMk cId="2483330384" sldId="1504"/>
            <ac:picMk id="10" creationId="{D2D1F7E9-BC14-4327-AF44-3D6524B0734D}"/>
          </ac:picMkLst>
        </pc:picChg>
      </pc:sldChg>
      <pc:sldChg chg="delSp mod">
        <pc:chgData name="Drgona, Jan" userId="8107277a-43fb-42e1-8aa0-684adf187181" providerId="ADAL" clId="{AB8F39C8-EAFC-43F4-A76E-A7891D1B9DA0}" dt="2023-01-30T18:15:32.272" v="76" actId="478"/>
        <pc:sldMkLst>
          <pc:docMk/>
          <pc:sldMk cId="1420648794" sldId="1505"/>
        </pc:sldMkLst>
        <pc:picChg chg="del">
          <ac:chgData name="Drgona, Jan" userId="8107277a-43fb-42e1-8aa0-684adf187181" providerId="ADAL" clId="{AB8F39C8-EAFC-43F4-A76E-A7891D1B9DA0}" dt="2023-01-30T18:15:32.272" v="76" actId="478"/>
          <ac:picMkLst>
            <pc:docMk/>
            <pc:sldMk cId="1420648794" sldId="1505"/>
            <ac:picMk id="18" creationId="{C9DF1D89-333A-490A-A78F-8EA37220E7ED}"/>
          </ac:picMkLst>
        </pc:picChg>
      </pc:sldChg>
      <pc:sldChg chg="delSp mod">
        <pc:chgData name="Drgona, Jan" userId="8107277a-43fb-42e1-8aa0-684adf187181" providerId="ADAL" clId="{AB8F39C8-EAFC-43F4-A76E-A7891D1B9DA0}" dt="2023-01-30T18:15:33.839" v="77" actId="478"/>
        <pc:sldMkLst>
          <pc:docMk/>
          <pc:sldMk cId="2083484173" sldId="1506"/>
        </pc:sldMkLst>
        <pc:picChg chg="del">
          <ac:chgData name="Drgona, Jan" userId="8107277a-43fb-42e1-8aa0-684adf187181" providerId="ADAL" clId="{AB8F39C8-EAFC-43F4-A76E-A7891D1B9DA0}" dt="2023-01-30T18:15:33.839" v="77" actId="478"/>
          <ac:picMkLst>
            <pc:docMk/>
            <pc:sldMk cId="2083484173" sldId="1506"/>
            <ac:picMk id="21" creationId="{F3B68209-FB49-4CF4-8077-C61A181AC60C}"/>
          </ac:picMkLst>
        </pc:picChg>
      </pc:sldChg>
      <pc:sldChg chg="delSp mod">
        <pc:chgData name="Drgona, Jan" userId="8107277a-43fb-42e1-8aa0-684adf187181" providerId="ADAL" clId="{AB8F39C8-EAFC-43F4-A76E-A7891D1B9DA0}" dt="2023-01-30T18:15:35.872" v="78" actId="478"/>
        <pc:sldMkLst>
          <pc:docMk/>
          <pc:sldMk cId="2561113485" sldId="1507"/>
        </pc:sldMkLst>
        <pc:picChg chg="del">
          <ac:chgData name="Drgona, Jan" userId="8107277a-43fb-42e1-8aa0-684adf187181" providerId="ADAL" clId="{AB8F39C8-EAFC-43F4-A76E-A7891D1B9DA0}" dt="2023-01-30T18:15:35.872" v="78" actId="478"/>
          <ac:picMkLst>
            <pc:docMk/>
            <pc:sldMk cId="2561113485" sldId="1507"/>
            <ac:picMk id="24" creationId="{31DD3A46-EA5A-46A6-A44C-4229B0D1A1D9}"/>
          </ac:picMkLst>
        </pc:picChg>
      </pc:sldChg>
      <pc:sldChg chg="delSp mod">
        <pc:chgData name="Drgona, Jan" userId="8107277a-43fb-42e1-8aa0-684adf187181" providerId="ADAL" clId="{AB8F39C8-EAFC-43F4-A76E-A7891D1B9DA0}" dt="2023-01-30T18:15:54.457" v="79" actId="478"/>
        <pc:sldMkLst>
          <pc:docMk/>
          <pc:sldMk cId="306344748" sldId="1508"/>
        </pc:sldMkLst>
        <pc:picChg chg="del">
          <ac:chgData name="Drgona, Jan" userId="8107277a-43fb-42e1-8aa0-684adf187181" providerId="ADAL" clId="{AB8F39C8-EAFC-43F4-A76E-A7891D1B9DA0}" dt="2023-01-30T18:15:54.457" v="79" actId="478"/>
          <ac:picMkLst>
            <pc:docMk/>
            <pc:sldMk cId="306344748" sldId="1508"/>
            <ac:picMk id="30" creationId="{3650F3F4-F816-40B3-B925-B157BC4FE577}"/>
          </ac:picMkLst>
        </pc:picChg>
      </pc:sldChg>
      <pc:sldChg chg="delSp mod">
        <pc:chgData name="Drgona, Jan" userId="8107277a-43fb-42e1-8aa0-684adf187181" providerId="ADAL" clId="{AB8F39C8-EAFC-43F4-A76E-A7891D1B9DA0}" dt="2023-01-30T18:15:59.075" v="81" actId="478"/>
        <pc:sldMkLst>
          <pc:docMk/>
          <pc:sldMk cId="4248592565" sldId="1514"/>
        </pc:sldMkLst>
        <pc:picChg chg="del">
          <ac:chgData name="Drgona, Jan" userId="8107277a-43fb-42e1-8aa0-684adf187181" providerId="ADAL" clId="{AB8F39C8-EAFC-43F4-A76E-A7891D1B9DA0}" dt="2023-01-30T18:15:59.075" v="81" actId="478"/>
          <ac:picMkLst>
            <pc:docMk/>
            <pc:sldMk cId="4248592565" sldId="1514"/>
            <ac:picMk id="34" creationId="{B1EDF27D-ADD7-4808-8AB3-8DFA1D405EEB}"/>
          </ac:picMkLst>
        </pc:picChg>
      </pc:sldChg>
      <pc:sldChg chg="delSp mod">
        <pc:chgData name="Drgona, Jan" userId="8107277a-43fb-42e1-8aa0-684adf187181" providerId="ADAL" clId="{AB8F39C8-EAFC-43F4-A76E-A7891D1B9DA0}" dt="2023-01-30T18:15:57.106" v="80" actId="478"/>
        <pc:sldMkLst>
          <pc:docMk/>
          <pc:sldMk cId="1843911942" sldId="1515"/>
        </pc:sldMkLst>
        <pc:picChg chg="del">
          <ac:chgData name="Drgona, Jan" userId="8107277a-43fb-42e1-8aa0-684adf187181" providerId="ADAL" clId="{AB8F39C8-EAFC-43F4-A76E-A7891D1B9DA0}" dt="2023-01-30T18:15:57.106" v="80" actId="478"/>
          <ac:picMkLst>
            <pc:docMk/>
            <pc:sldMk cId="1843911942" sldId="1515"/>
            <ac:picMk id="34" creationId="{308FA666-DA54-4791-A618-C4C9B09FA70C}"/>
          </ac:picMkLst>
        </pc:picChg>
      </pc:sldChg>
      <pc:sldChg chg="delSp mod">
        <pc:chgData name="Drgona, Jan" userId="8107277a-43fb-42e1-8aa0-684adf187181" providerId="ADAL" clId="{AB8F39C8-EAFC-43F4-A76E-A7891D1B9DA0}" dt="2023-01-30T18:15:28.953" v="74" actId="478"/>
        <pc:sldMkLst>
          <pc:docMk/>
          <pc:sldMk cId="2330080132" sldId="1519"/>
        </pc:sldMkLst>
        <pc:picChg chg="del">
          <ac:chgData name="Drgona, Jan" userId="8107277a-43fb-42e1-8aa0-684adf187181" providerId="ADAL" clId="{AB8F39C8-EAFC-43F4-A76E-A7891D1B9DA0}" dt="2023-01-30T18:15:28.953" v="74" actId="478"/>
          <ac:picMkLst>
            <pc:docMk/>
            <pc:sldMk cId="2330080132" sldId="1519"/>
            <ac:picMk id="14" creationId="{F99C0518-7E1F-4071-B69A-D6EF64A7A533}"/>
          </ac:picMkLst>
        </pc:picChg>
      </pc:sldChg>
      <pc:sldChg chg="modSp mod">
        <pc:chgData name="Drgona, Jan" userId="8107277a-43fb-42e1-8aa0-684adf187181" providerId="ADAL" clId="{AB8F39C8-EAFC-43F4-A76E-A7891D1B9DA0}" dt="2023-01-30T18:16:13.722" v="86" actId="20577"/>
        <pc:sldMkLst>
          <pc:docMk/>
          <pc:sldMk cId="1256315613" sldId="1520"/>
        </pc:sldMkLst>
        <pc:spChg chg="mod">
          <ac:chgData name="Drgona, Jan" userId="8107277a-43fb-42e1-8aa0-684adf187181" providerId="ADAL" clId="{AB8F39C8-EAFC-43F4-A76E-A7891D1B9DA0}" dt="2023-01-30T18:16:13.722" v="86" actId="20577"/>
          <ac:spMkLst>
            <pc:docMk/>
            <pc:sldMk cId="1256315613" sldId="1520"/>
            <ac:spMk id="6" creationId="{90FEA95C-7ECF-B44E-A638-F62BFB3EFA46}"/>
          </ac:spMkLst>
        </pc:spChg>
      </pc:sldChg>
      <pc:sldChg chg="delSp mod">
        <pc:chgData name="Drgona, Jan" userId="8107277a-43fb-42e1-8aa0-684adf187181" providerId="ADAL" clId="{AB8F39C8-EAFC-43F4-A76E-A7891D1B9DA0}" dt="2023-01-30T18:18:34.675" v="93" actId="478"/>
        <pc:sldMkLst>
          <pc:docMk/>
          <pc:sldMk cId="1834737381" sldId="1521"/>
        </pc:sldMkLst>
        <pc:picChg chg="del">
          <ac:chgData name="Drgona, Jan" userId="8107277a-43fb-42e1-8aa0-684adf187181" providerId="ADAL" clId="{AB8F39C8-EAFC-43F4-A76E-A7891D1B9DA0}" dt="2023-01-30T18:18:34.675" v="93" actId="478"/>
          <ac:picMkLst>
            <pc:docMk/>
            <pc:sldMk cId="1834737381" sldId="1521"/>
            <ac:picMk id="9" creationId="{595B15BA-514D-4B5C-AC68-8A75EB78C619}"/>
          </ac:picMkLst>
        </pc:picChg>
      </pc:sldChg>
      <pc:sldChg chg="del">
        <pc:chgData name="Drgona, Jan" userId="8107277a-43fb-42e1-8aa0-684adf187181" providerId="ADAL" clId="{AB8F39C8-EAFC-43F4-A76E-A7891D1B9DA0}" dt="2023-01-30T18:13:56.396" v="56" actId="47"/>
        <pc:sldMkLst>
          <pc:docMk/>
          <pc:sldMk cId="1406127762" sldId="1526"/>
        </pc:sldMkLst>
      </pc:sldChg>
    </pc:docChg>
  </pc:docChgLst>
  <pc:docChgLst>
    <pc:chgData name="Drgona, Jan" userId="8107277a-43fb-42e1-8aa0-684adf187181" providerId="ADAL" clId="{0BF29530-1D23-4B0A-B6D2-C0B64DD131C5}"/>
    <pc:docChg chg="undo custSel addSld delSld modSld sldOrd modSection">
      <pc:chgData name="Drgona, Jan" userId="8107277a-43fb-42e1-8aa0-684adf187181" providerId="ADAL" clId="{0BF29530-1D23-4B0A-B6D2-C0B64DD131C5}" dt="2022-07-12T13:48:11.170" v="1719" actId="1076"/>
      <pc:docMkLst>
        <pc:docMk/>
      </pc:docMkLst>
      <pc:sldChg chg="modSp mod ord modShow">
        <pc:chgData name="Drgona, Jan" userId="8107277a-43fb-42e1-8aa0-684adf187181" providerId="ADAL" clId="{0BF29530-1D23-4B0A-B6D2-C0B64DD131C5}" dt="2022-07-12T13:48:11.170" v="1719" actId="1076"/>
        <pc:sldMkLst>
          <pc:docMk/>
          <pc:sldMk cId="1244961172" sldId="273"/>
        </pc:sldMkLst>
        <pc:grpChg chg="mod">
          <ac:chgData name="Drgona, Jan" userId="8107277a-43fb-42e1-8aa0-684adf187181" providerId="ADAL" clId="{0BF29530-1D23-4B0A-B6D2-C0B64DD131C5}" dt="2022-07-11T17:48:17.336" v="1043" actId="1076"/>
          <ac:grpSpMkLst>
            <pc:docMk/>
            <pc:sldMk cId="1244961172" sldId="273"/>
            <ac:grpSpMk id="13" creationId="{56AB9838-D98D-43ED-B21C-07B5EAF1D533}"/>
          </ac:grpSpMkLst>
        </pc:grpChg>
        <pc:picChg chg="mod">
          <ac:chgData name="Drgona, Jan" userId="8107277a-43fb-42e1-8aa0-684adf187181" providerId="ADAL" clId="{0BF29530-1D23-4B0A-B6D2-C0B64DD131C5}" dt="2022-07-12T13:48:11.170" v="1719" actId="1076"/>
          <ac:picMkLst>
            <pc:docMk/>
            <pc:sldMk cId="1244961172" sldId="273"/>
            <ac:picMk id="9" creationId="{0DCC97DE-82D6-4A2A-966A-2604E19AE604}"/>
          </ac:picMkLst>
        </pc:picChg>
      </pc:sldChg>
      <pc:sldChg chg="modSp mod modShow">
        <pc:chgData name="Drgona, Jan" userId="8107277a-43fb-42e1-8aa0-684adf187181" providerId="ADAL" clId="{0BF29530-1D23-4B0A-B6D2-C0B64DD131C5}" dt="2022-07-11T18:04:29.437" v="1470" actId="729"/>
        <pc:sldMkLst>
          <pc:docMk/>
          <pc:sldMk cId="1165423220" sldId="281"/>
        </pc:sldMkLst>
        <pc:spChg chg="mod">
          <ac:chgData name="Drgona, Jan" userId="8107277a-43fb-42e1-8aa0-684adf187181" providerId="ADAL" clId="{0BF29530-1D23-4B0A-B6D2-C0B64DD131C5}" dt="2022-07-11T18:04:09.514" v="1469" actId="20577"/>
          <ac:spMkLst>
            <pc:docMk/>
            <pc:sldMk cId="1165423220" sldId="281"/>
            <ac:spMk id="10" creationId="{744AEE57-C02C-EB4D-AB40-30C4CF48047A}"/>
          </ac:spMkLst>
        </pc:spChg>
      </pc:sldChg>
      <pc:sldChg chg="modSp add mod">
        <pc:chgData name="Drgona, Jan" userId="8107277a-43fb-42e1-8aa0-684adf187181" providerId="ADAL" clId="{0BF29530-1D23-4B0A-B6D2-C0B64DD131C5}" dt="2022-07-11T17:55:58.651" v="1226" actId="113"/>
        <pc:sldMkLst>
          <pc:docMk/>
          <pc:sldMk cId="1088684960" sldId="852"/>
        </pc:sldMkLst>
        <pc:spChg chg="mod">
          <ac:chgData name="Drgona, Jan" userId="8107277a-43fb-42e1-8aa0-684adf187181" providerId="ADAL" clId="{0BF29530-1D23-4B0A-B6D2-C0B64DD131C5}" dt="2022-07-11T17:55:58.651" v="1226" actId="113"/>
          <ac:spMkLst>
            <pc:docMk/>
            <pc:sldMk cId="1088684960" sldId="852"/>
            <ac:spMk id="6" creationId="{536C2D57-F0B8-4C74-BF09-43FD038C4E56}"/>
          </ac:spMkLst>
        </pc:spChg>
        <pc:picChg chg="mod">
          <ac:chgData name="Drgona, Jan" userId="8107277a-43fb-42e1-8aa0-684adf187181" providerId="ADAL" clId="{0BF29530-1D23-4B0A-B6D2-C0B64DD131C5}" dt="2022-07-11T17:47:50.541" v="1039" actId="1035"/>
          <ac:picMkLst>
            <pc:docMk/>
            <pc:sldMk cId="1088684960" sldId="852"/>
            <ac:picMk id="5" creationId="{C81E1DB0-0EA7-B244-89A8-1BBD6932CEC1}"/>
          </ac:picMkLst>
        </pc:picChg>
      </pc:sldChg>
      <pc:sldChg chg="delSp modSp add mod modTransition">
        <pc:chgData name="Drgona, Jan" userId="8107277a-43fb-42e1-8aa0-684adf187181" providerId="ADAL" clId="{0BF29530-1D23-4B0A-B6D2-C0B64DD131C5}" dt="2022-07-11T19:29:46.881" v="1717" actId="20577"/>
        <pc:sldMkLst>
          <pc:docMk/>
          <pc:sldMk cId="1249871854" sldId="854"/>
        </pc:sldMkLst>
        <pc:spChg chg="mod">
          <ac:chgData name="Drgona, Jan" userId="8107277a-43fb-42e1-8aa0-684adf187181" providerId="ADAL" clId="{0BF29530-1D23-4B0A-B6D2-C0B64DD131C5}" dt="2022-07-11T19:29:46.881" v="1717" actId="20577"/>
          <ac:spMkLst>
            <pc:docMk/>
            <pc:sldMk cId="1249871854" sldId="854"/>
            <ac:spMk id="3" creationId="{B6B2553D-F5F4-0845-A326-C752AAB5D0F9}"/>
          </ac:spMkLst>
        </pc:spChg>
        <pc:spChg chg="del">
          <ac:chgData name="Drgona, Jan" userId="8107277a-43fb-42e1-8aa0-684adf187181" providerId="ADAL" clId="{0BF29530-1D23-4B0A-B6D2-C0B64DD131C5}" dt="2022-07-11T19:29:08.628" v="1683" actId="478"/>
          <ac:spMkLst>
            <pc:docMk/>
            <pc:sldMk cId="1249871854" sldId="854"/>
            <ac:spMk id="5" creationId="{3700BAC1-A4B9-41AB-A420-A202918CDFD9}"/>
          </ac:spMkLst>
        </pc:spChg>
      </pc:sldChg>
      <pc:sldChg chg="modSp del mod">
        <pc:chgData name="Drgona, Jan" userId="8107277a-43fb-42e1-8aa0-684adf187181" providerId="ADAL" clId="{0BF29530-1D23-4B0A-B6D2-C0B64DD131C5}" dt="2022-07-11T17:18:26.468" v="388" actId="47"/>
        <pc:sldMkLst>
          <pc:docMk/>
          <pc:sldMk cId="2150487817" sldId="1085"/>
        </pc:sldMkLst>
        <pc:spChg chg="mod">
          <ac:chgData name="Drgona, Jan" userId="8107277a-43fb-42e1-8aa0-684adf187181" providerId="ADAL" clId="{0BF29530-1D23-4B0A-B6D2-C0B64DD131C5}" dt="2022-07-11T17:06:15.384" v="225" actId="20577"/>
          <ac:spMkLst>
            <pc:docMk/>
            <pc:sldMk cId="2150487817" sldId="1085"/>
            <ac:spMk id="3" creationId="{9F207FEA-2D13-BB49-8F55-5AB58405AFD8}"/>
          </ac:spMkLst>
        </pc:spChg>
      </pc:sldChg>
      <pc:sldChg chg="del">
        <pc:chgData name="Drgona, Jan" userId="8107277a-43fb-42e1-8aa0-684adf187181" providerId="ADAL" clId="{0BF29530-1D23-4B0A-B6D2-C0B64DD131C5}" dt="2022-07-11T17:27:20.103" v="588" actId="47"/>
        <pc:sldMkLst>
          <pc:docMk/>
          <pc:sldMk cId="3108212472" sldId="1092"/>
        </pc:sldMkLst>
      </pc:sldChg>
      <pc:sldChg chg="del">
        <pc:chgData name="Drgona, Jan" userId="8107277a-43fb-42e1-8aa0-684adf187181" providerId="ADAL" clId="{0BF29530-1D23-4B0A-B6D2-C0B64DD131C5}" dt="2022-07-11T17:18:53.953" v="392" actId="47"/>
        <pc:sldMkLst>
          <pc:docMk/>
          <pc:sldMk cId="2128004020" sldId="1100"/>
        </pc:sldMkLst>
      </pc:sldChg>
      <pc:sldChg chg="del">
        <pc:chgData name="Drgona, Jan" userId="8107277a-43fb-42e1-8aa0-684adf187181" providerId="ADAL" clId="{0BF29530-1D23-4B0A-B6D2-C0B64DD131C5}" dt="2022-07-11T16:49:45.005" v="1" actId="47"/>
        <pc:sldMkLst>
          <pc:docMk/>
          <pc:sldMk cId="1416906740" sldId="1112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831387436" sldId="1113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3387073483" sldId="1114"/>
        </pc:sldMkLst>
      </pc:sldChg>
      <pc:sldChg chg="addSp delSp modSp mod">
        <pc:chgData name="Drgona, Jan" userId="8107277a-43fb-42e1-8aa0-684adf187181" providerId="ADAL" clId="{0BF29530-1D23-4B0A-B6D2-C0B64DD131C5}" dt="2022-07-11T17:21:06.392" v="446" actId="6549"/>
        <pc:sldMkLst>
          <pc:docMk/>
          <pc:sldMk cId="328018078" sldId="1116"/>
        </pc:sldMkLst>
        <pc:spChg chg="mod">
          <ac:chgData name="Drgona, Jan" userId="8107277a-43fb-42e1-8aa0-684adf187181" providerId="ADAL" clId="{0BF29530-1D23-4B0A-B6D2-C0B64DD131C5}" dt="2022-07-11T17:21:06.392" v="446" actId="6549"/>
          <ac:spMkLst>
            <pc:docMk/>
            <pc:sldMk cId="328018078" sldId="1116"/>
            <ac:spMk id="2" creationId="{7F5FD97D-AD65-A14D-A584-DF7F474A1613}"/>
          </ac:spMkLst>
        </pc:spChg>
        <pc:picChg chg="del">
          <ac:chgData name="Drgona, Jan" userId="8107277a-43fb-42e1-8aa0-684adf187181" providerId="ADAL" clId="{0BF29530-1D23-4B0A-B6D2-C0B64DD131C5}" dt="2022-07-11T16:51:43.284" v="173" actId="478"/>
          <ac:picMkLst>
            <pc:docMk/>
            <pc:sldMk cId="328018078" sldId="1116"/>
            <ac:picMk id="11" creationId="{CECB940F-FD0C-4209-A611-CE963421C2C0}"/>
          </ac:picMkLst>
        </pc:picChg>
        <pc:picChg chg="add mod modCrop">
          <ac:chgData name="Drgona, Jan" userId="8107277a-43fb-42e1-8aa0-684adf187181" providerId="ADAL" clId="{0BF29530-1D23-4B0A-B6D2-C0B64DD131C5}" dt="2022-07-11T16:54:18.180" v="194" actId="14100"/>
          <ac:picMkLst>
            <pc:docMk/>
            <pc:sldMk cId="328018078" sldId="1116"/>
            <ac:picMk id="12" creationId="{F15C57D6-C389-4A4E-A9D3-EC2E7E0D5AF0}"/>
          </ac:picMkLst>
        </pc:picChg>
        <pc:picChg chg="add del mod">
          <ac:chgData name="Drgona, Jan" userId="8107277a-43fb-42e1-8aa0-684adf187181" providerId="ADAL" clId="{0BF29530-1D23-4B0A-B6D2-C0B64DD131C5}" dt="2022-07-11T16:52:57.048" v="180" actId="478"/>
          <ac:picMkLst>
            <pc:docMk/>
            <pc:sldMk cId="328018078" sldId="1116"/>
            <ac:picMk id="1026" creationId="{6579A9AC-5C71-40AE-9933-2413DEE9B1A0}"/>
          </ac:picMkLst>
        </pc:picChg>
      </pc:sldChg>
      <pc:sldChg chg="modSp mod">
        <pc:chgData name="Drgona, Jan" userId="8107277a-43fb-42e1-8aa0-684adf187181" providerId="ADAL" clId="{0BF29530-1D23-4B0A-B6D2-C0B64DD131C5}" dt="2022-07-11T16:55:25.221" v="220" actId="20577"/>
        <pc:sldMkLst>
          <pc:docMk/>
          <pc:sldMk cId="1152154647" sldId="1117"/>
        </pc:sldMkLst>
        <pc:spChg chg="mod">
          <ac:chgData name="Drgona, Jan" userId="8107277a-43fb-42e1-8aa0-684adf187181" providerId="ADAL" clId="{0BF29530-1D23-4B0A-B6D2-C0B64DD131C5}" dt="2022-07-11T16:50:31.900" v="77" actId="6549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0BF29530-1D23-4B0A-B6D2-C0B64DD131C5}" dt="2022-07-11T16:51:30.367" v="172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0BF29530-1D23-4B0A-B6D2-C0B64DD131C5}" dt="2022-07-11T16:55:25.221" v="220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modSp add del mod">
        <pc:chgData name="Drgona, Jan" userId="8107277a-43fb-42e1-8aa0-684adf187181" providerId="ADAL" clId="{0BF29530-1D23-4B0A-B6D2-C0B64DD131C5}" dt="2022-07-11T18:06:23.021" v="1484" actId="47"/>
        <pc:sldMkLst>
          <pc:docMk/>
          <pc:sldMk cId="2857836351" sldId="1135"/>
        </pc:sldMkLst>
        <pc:spChg chg="mod">
          <ac:chgData name="Drgona, Jan" userId="8107277a-43fb-42e1-8aa0-684adf187181" providerId="ADAL" clId="{0BF29530-1D23-4B0A-B6D2-C0B64DD131C5}" dt="2022-07-11T18:05:48.841" v="1478" actId="14100"/>
          <ac:spMkLst>
            <pc:docMk/>
            <pc:sldMk cId="2857836351" sldId="1135"/>
            <ac:spMk id="2" creationId="{D22BFC1C-00D1-4843-95DB-A3E3087F3522}"/>
          </ac:spMkLst>
        </pc:spChg>
        <pc:spChg chg="mod">
          <ac:chgData name="Drgona, Jan" userId="8107277a-43fb-42e1-8aa0-684adf187181" providerId="ADAL" clId="{0BF29530-1D23-4B0A-B6D2-C0B64DD131C5}" dt="2022-07-11T18:06:06.290" v="1481" actId="113"/>
          <ac:spMkLst>
            <pc:docMk/>
            <pc:sldMk cId="2857836351" sldId="1135"/>
            <ac:spMk id="13" creationId="{A31A1DCA-581A-2A45-9F44-69EF7D36DA5E}"/>
          </ac:spMkLst>
        </pc:spChg>
      </pc:sldChg>
      <pc:sldChg chg="addSp delSp modSp add del mod ord">
        <pc:chgData name="Drgona, Jan" userId="8107277a-43fb-42e1-8aa0-684adf187181" providerId="ADAL" clId="{0BF29530-1D23-4B0A-B6D2-C0B64DD131C5}" dt="2022-07-11T18:10:18.313" v="1632"/>
        <pc:sldMkLst>
          <pc:docMk/>
          <pc:sldMk cId="2415648056" sldId="1138"/>
        </pc:sldMkLst>
        <pc:spChg chg="mod">
          <ac:chgData name="Drgona, Jan" userId="8107277a-43fb-42e1-8aa0-684adf187181" providerId="ADAL" clId="{0BF29530-1D23-4B0A-B6D2-C0B64DD131C5}" dt="2022-07-11T18:10:02.411" v="1628" actId="20577"/>
          <ac:spMkLst>
            <pc:docMk/>
            <pc:sldMk cId="2415648056" sldId="1138"/>
            <ac:spMk id="4" creationId="{1E61252F-6093-42EE-9778-ED4E7768E6D3}"/>
          </ac:spMkLst>
        </pc:spChg>
        <pc:picChg chg="del">
          <ac:chgData name="Drgona, Jan" userId="8107277a-43fb-42e1-8aa0-684adf187181" providerId="ADAL" clId="{0BF29530-1D23-4B0A-B6D2-C0B64DD131C5}" dt="2022-07-11T18:10:16.213" v="1629" actId="478"/>
          <ac:picMkLst>
            <pc:docMk/>
            <pc:sldMk cId="2415648056" sldId="1138"/>
            <ac:picMk id="8" creationId="{8722B4F2-D018-4025-B59B-98B592004E56}"/>
          </ac:picMkLst>
        </pc:picChg>
        <pc:picChg chg="del mod">
          <ac:chgData name="Drgona, Jan" userId="8107277a-43fb-42e1-8aa0-684adf187181" providerId="ADAL" clId="{0BF29530-1D23-4B0A-B6D2-C0B64DD131C5}" dt="2022-07-11T18:10:17.649" v="1631" actId="478"/>
          <ac:picMkLst>
            <pc:docMk/>
            <pc:sldMk cId="2415648056" sldId="1138"/>
            <ac:picMk id="9" creationId="{6E04D1DF-717F-40BF-9C28-F18A4619E696}"/>
          </ac:picMkLst>
        </pc:picChg>
        <pc:picChg chg="add mod">
          <ac:chgData name="Drgona, Jan" userId="8107277a-43fb-42e1-8aa0-684adf187181" providerId="ADAL" clId="{0BF29530-1D23-4B0A-B6D2-C0B64DD131C5}" dt="2022-07-11T18:10:18.313" v="1632"/>
          <ac:picMkLst>
            <pc:docMk/>
            <pc:sldMk cId="2415648056" sldId="1138"/>
            <ac:picMk id="10" creationId="{9838B157-AD30-4A23-B146-913D51FA88B5}"/>
          </ac:picMkLst>
        </pc:picChg>
        <pc:picChg chg="add mod">
          <ac:chgData name="Drgona, Jan" userId="8107277a-43fb-42e1-8aa0-684adf187181" providerId="ADAL" clId="{0BF29530-1D23-4B0A-B6D2-C0B64DD131C5}" dt="2022-07-11T18:10:18.313" v="1632"/>
          <ac:picMkLst>
            <pc:docMk/>
            <pc:sldMk cId="2415648056" sldId="1138"/>
            <ac:picMk id="11" creationId="{20330EDE-C826-4428-8413-D7C0096270AB}"/>
          </ac:picMkLst>
        </pc:picChg>
      </pc:sldChg>
      <pc:sldChg chg="del">
        <pc:chgData name="Drgona, Jan" userId="8107277a-43fb-42e1-8aa0-684adf187181" providerId="ADAL" clId="{0BF29530-1D23-4B0A-B6D2-C0B64DD131C5}" dt="2022-07-11T17:48:26.416" v="1044" actId="47"/>
        <pc:sldMkLst>
          <pc:docMk/>
          <pc:sldMk cId="1309659687" sldId="1139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2104080610" sldId="1141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1847951567" sldId="1143"/>
        </pc:sldMkLst>
      </pc:sldChg>
      <pc:sldChg chg="del">
        <pc:chgData name="Drgona, Jan" userId="8107277a-43fb-42e1-8aa0-684adf187181" providerId="ADAL" clId="{0BF29530-1D23-4B0A-B6D2-C0B64DD131C5}" dt="2022-07-11T16:49:50.137" v="3" actId="47"/>
        <pc:sldMkLst>
          <pc:docMk/>
          <pc:sldMk cId="2461524116" sldId="1144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3807420109" sldId="1145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1014634263" sldId="1147"/>
        </pc:sldMkLst>
      </pc:sldChg>
      <pc:sldChg chg="ord">
        <pc:chgData name="Drgona, Jan" userId="8107277a-43fb-42e1-8aa0-684adf187181" providerId="ADAL" clId="{0BF29530-1D23-4B0A-B6D2-C0B64DD131C5}" dt="2022-07-11T18:03:45.814" v="1433" actId="20578"/>
        <pc:sldMkLst>
          <pc:docMk/>
          <pc:sldMk cId="3922190018" sldId="1157"/>
        </pc:sldMkLst>
      </pc:sldChg>
      <pc:sldChg chg="ord">
        <pc:chgData name="Drgona, Jan" userId="8107277a-43fb-42e1-8aa0-684adf187181" providerId="ADAL" clId="{0BF29530-1D23-4B0A-B6D2-C0B64DD131C5}" dt="2022-07-11T18:03:44.152" v="1432"/>
        <pc:sldMkLst>
          <pc:docMk/>
          <pc:sldMk cId="189467470" sldId="1158"/>
        </pc:sldMkLst>
      </pc:sldChg>
      <pc:sldChg chg="del">
        <pc:chgData name="Drgona, Jan" userId="8107277a-43fb-42e1-8aa0-684adf187181" providerId="ADAL" clId="{0BF29530-1D23-4B0A-B6D2-C0B64DD131C5}" dt="2022-07-11T17:18:55.731" v="393" actId="47"/>
        <pc:sldMkLst>
          <pc:docMk/>
          <pc:sldMk cId="1619659474" sldId="1165"/>
        </pc:sldMkLst>
      </pc:sldChg>
      <pc:sldChg chg="mod modShow">
        <pc:chgData name="Drgona, Jan" userId="8107277a-43fb-42e1-8aa0-684adf187181" providerId="ADAL" clId="{0BF29530-1D23-4B0A-B6D2-C0B64DD131C5}" dt="2022-07-11T17:44:47.127" v="1004" actId="729"/>
        <pc:sldMkLst>
          <pc:docMk/>
          <pc:sldMk cId="2998728626" sldId="1166"/>
        </pc:sldMkLst>
      </pc:sldChg>
      <pc:sldChg chg="modSp mod modShow">
        <pc:chgData name="Drgona, Jan" userId="8107277a-43fb-42e1-8aa0-684adf187181" providerId="ADAL" clId="{0BF29530-1D23-4B0A-B6D2-C0B64DD131C5}" dt="2022-07-11T18:08:14.325" v="1580" actId="1036"/>
        <pc:sldMkLst>
          <pc:docMk/>
          <pc:sldMk cId="651697254" sldId="1357"/>
        </pc:sldMkLst>
        <pc:spChg chg="mod">
          <ac:chgData name="Drgona, Jan" userId="8107277a-43fb-42e1-8aa0-684adf187181" providerId="ADAL" clId="{0BF29530-1D23-4B0A-B6D2-C0B64DD131C5}" dt="2022-07-11T18:08:04.437" v="1554" actId="20577"/>
          <ac:spMkLst>
            <pc:docMk/>
            <pc:sldMk cId="651697254" sldId="1357"/>
            <ac:spMk id="24" creationId="{F3DB7C64-4FD6-44CB-9F12-FC2CC13D4753}"/>
          </ac:spMkLst>
        </pc:spChg>
        <pc:spChg chg="mod">
          <ac:chgData name="Drgona, Jan" userId="8107277a-43fb-42e1-8aa0-684adf187181" providerId="ADAL" clId="{0BF29530-1D23-4B0A-B6D2-C0B64DD131C5}" dt="2022-07-11T18:08:14.325" v="1580" actId="1036"/>
          <ac:spMkLst>
            <pc:docMk/>
            <pc:sldMk cId="651697254" sldId="1357"/>
            <ac:spMk id="25" creationId="{E7AC879F-74B1-4C13-A96D-CD89885C1E00}"/>
          </ac:spMkLst>
        </pc:spChg>
      </pc:sldChg>
      <pc:sldChg chg="delSp modSp add mod">
        <pc:chgData name="Drgona, Jan" userId="8107277a-43fb-42e1-8aa0-684adf187181" providerId="ADAL" clId="{0BF29530-1D23-4B0A-B6D2-C0B64DD131C5}" dt="2022-07-11T19:29:22.867" v="1684" actId="20577"/>
        <pc:sldMkLst>
          <pc:docMk/>
          <pc:sldMk cId="3495114236" sldId="1358"/>
        </pc:sldMkLst>
        <pc:spChg chg="mod">
          <ac:chgData name="Drgona, Jan" userId="8107277a-43fb-42e1-8aa0-684adf187181" providerId="ADAL" clId="{0BF29530-1D23-4B0A-B6D2-C0B64DD131C5}" dt="2022-07-11T19:29:22.867" v="1684" actId="20577"/>
          <ac:spMkLst>
            <pc:docMk/>
            <pc:sldMk cId="3495114236" sldId="1358"/>
            <ac:spMk id="3" creationId="{B6B2553D-F5F4-0845-A326-C752AAB5D0F9}"/>
          </ac:spMkLst>
        </pc:spChg>
        <pc:spChg chg="del mod">
          <ac:chgData name="Drgona, Jan" userId="8107277a-43fb-42e1-8aa0-684adf187181" providerId="ADAL" clId="{0BF29530-1D23-4B0A-B6D2-C0B64DD131C5}" dt="2022-07-11T19:29:02.415" v="1682" actId="478"/>
          <ac:spMkLst>
            <pc:docMk/>
            <pc:sldMk cId="3495114236" sldId="1358"/>
            <ac:spMk id="5" creationId="{3BB2D38A-E7A6-47DA-B3F7-E333FA490888}"/>
          </ac:spMkLst>
        </pc:spChg>
      </pc:sldChg>
      <pc:sldChg chg="modSp del mod">
        <pc:chgData name="Drgona, Jan" userId="8107277a-43fb-42e1-8aa0-684adf187181" providerId="ADAL" clId="{0BF29530-1D23-4B0A-B6D2-C0B64DD131C5}" dt="2022-07-11T19:21:41.811" v="1674" actId="47"/>
        <pc:sldMkLst>
          <pc:docMk/>
          <pc:sldMk cId="1331832614" sldId="1365"/>
        </pc:sldMkLst>
        <pc:spChg chg="mod">
          <ac:chgData name="Drgona, Jan" userId="8107277a-43fb-42e1-8aa0-684adf187181" providerId="ADAL" clId="{0BF29530-1D23-4B0A-B6D2-C0B64DD131C5}" dt="2022-07-11T18:11:15.376" v="1664" actId="27636"/>
          <ac:spMkLst>
            <pc:docMk/>
            <pc:sldMk cId="1331832614" sldId="1365"/>
            <ac:spMk id="20" creationId="{480316BE-FCFC-423D-B7EA-944CDF62E4CA}"/>
          </ac:spMkLst>
        </pc:spChg>
      </pc:sldChg>
      <pc:sldChg chg="modSp mod">
        <pc:chgData name="Drgona, Jan" userId="8107277a-43fb-42e1-8aa0-684adf187181" providerId="ADAL" clId="{0BF29530-1D23-4B0A-B6D2-C0B64DD131C5}" dt="2022-07-11T17:50:27.239" v="1114" actId="1035"/>
        <pc:sldMkLst>
          <pc:docMk/>
          <pc:sldMk cId="2516804258" sldId="1379"/>
        </pc:sldMkLst>
        <pc:spChg chg="mod">
          <ac:chgData name="Drgona, Jan" userId="8107277a-43fb-42e1-8aa0-684adf187181" providerId="ADAL" clId="{0BF29530-1D23-4B0A-B6D2-C0B64DD131C5}" dt="2022-07-11T17:50:27.239" v="1114" actId="1035"/>
          <ac:spMkLst>
            <pc:docMk/>
            <pc:sldMk cId="2516804258" sldId="1379"/>
            <ac:spMk id="9" creationId="{1598877F-DABF-4993-B52F-A7316E0D4D6D}"/>
          </ac:spMkLst>
        </pc:spChg>
      </pc:sldChg>
      <pc:sldChg chg="del">
        <pc:chgData name="Drgona, Jan" userId="8107277a-43fb-42e1-8aa0-684adf187181" providerId="ADAL" clId="{0BF29530-1D23-4B0A-B6D2-C0B64DD131C5}" dt="2022-07-11T17:48:28.112" v="1045" actId="47"/>
        <pc:sldMkLst>
          <pc:docMk/>
          <pc:sldMk cId="4167338639" sldId="1399"/>
        </pc:sldMkLst>
      </pc:sldChg>
      <pc:sldChg chg="modSp mod ord">
        <pc:chgData name="Drgona, Jan" userId="8107277a-43fb-42e1-8aa0-684adf187181" providerId="ADAL" clId="{0BF29530-1D23-4B0A-B6D2-C0B64DD131C5}" dt="2022-07-11T17:55:46.350" v="1225" actId="113"/>
        <pc:sldMkLst>
          <pc:docMk/>
          <pc:sldMk cId="3269200713" sldId="1405"/>
        </pc:sldMkLst>
        <pc:spChg chg="mod">
          <ac:chgData name="Drgona, Jan" userId="8107277a-43fb-42e1-8aa0-684adf187181" providerId="ADAL" clId="{0BF29530-1D23-4B0A-B6D2-C0B64DD131C5}" dt="2022-07-11T17:55:46.350" v="1225" actId="113"/>
          <ac:spMkLst>
            <pc:docMk/>
            <pc:sldMk cId="3269200713" sldId="1405"/>
            <ac:spMk id="15" creationId="{617D98A6-6DB9-4947-9D12-188A5EA28725}"/>
          </ac:spMkLst>
        </pc:spChg>
      </pc:sldChg>
      <pc:sldChg chg="addSp delSp modSp del mod modShow">
        <pc:chgData name="Drgona, Jan" userId="8107277a-43fb-42e1-8aa0-684adf187181" providerId="ADAL" clId="{0BF29530-1D23-4B0A-B6D2-C0B64DD131C5}" dt="2022-07-11T18:01:03.764" v="1338" actId="47"/>
        <pc:sldMkLst>
          <pc:docMk/>
          <pc:sldMk cId="4255072086" sldId="1414"/>
        </pc:sldMkLst>
        <pc:spChg chg="mod">
          <ac:chgData name="Drgona, Jan" userId="8107277a-43fb-42e1-8aa0-684adf187181" providerId="ADAL" clId="{0BF29530-1D23-4B0A-B6D2-C0B64DD131C5}" dt="2022-07-11T17:55:27.873" v="1223" actId="20577"/>
          <ac:spMkLst>
            <pc:docMk/>
            <pc:sldMk cId="4255072086" sldId="1414"/>
            <ac:spMk id="6" creationId="{7C8BCD59-C906-4EEF-84E3-34A50C620A4D}"/>
          </ac:spMkLst>
        </pc:spChg>
        <pc:spChg chg="del">
          <ac:chgData name="Drgona, Jan" userId="8107277a-43fb-42e1-8aa0-684adf187181" providerId="ADAL" clId="{0BF29530-1D23-4B0A-B6D2-C0B64DD131C5}" dt="2022-07-11T17:54:44.609" v="1208" actId="21"/>
          <ac:spMkLst>
            <pc:docMk/>
            <pc:sldMk cId="4255072086" sldId="1414"/>
            <ac:spMk id="9" creationId="{E86BB618-7399-4495-9D3A-664323C74CC4}"/>
          </ac:spMkLst>
        </pc:spChg>
        <pc:spChg chg="del">
          <ac:chgData name="Drgona, Jan" userId="8107277a-43fb-42e1-8aa0-684adf187181" providerId="ADAL" clId="{0BF29530-1D23-4B0A-B6D2-C0B64DD131C5}" dt="2022-07-11T17:54:48.791" v="1210" actId="21"/>
          <ac:spMkLst>
            <pc:docMk/>
            <pc:sldMk cId="4255072086" sldId="1414"/>
            <ac:spMk id="11" creationId="{7C3831AF-0F8E-49F3-B074-EEEB0C5A06B7}"/>
          </ac:spMkLst>
        </pc:spChg>
        <pc:spChg chg="del">
          <ac:chgData name="Drgona, Jan" userId="8107277a-43fb-42e1-8aa0-684adf187181" providerId="ADAL" clId="{0BF29530-1D23-4B0A-B6D2-C0B64DD131C5}" dt="2022-07-11T17:54:40.084" v="1206" actId="21"/>
          <ac:spMkLst>
            <pc:docMk/>
            <pc:sldMk cId="4255072086" sldId="1414"/>
            <ac:spMk id="13" creationId="{EAF6BAB7-3EF3-4E68-90DE-2E43924B08AA}"/>
          </ac:spMkLst>
        </pc:spChg>
        <pc:spChg chg="add mod">
          <ac:chgData name="Drgona, Jan" userId="8107277a-43fb-42e1-8aa0-684adf187181" providerId="ADAL" clId="{0BF29530-1D23-4B0A-B6D2-C0B64DD131C5}" dt="2022-07-11T17:54:41.044" v="1207"/>
          <ac:spMkLst>
            <pc:docMk/>
            <pc:sldMk cId="4255072086" sldId="1414"/>
            <ac:spMk id="17" creationId="{F895DF25-5DD4-4CCF-8783-BE03EAA783FC}"/>
          </ac:spMkLst>
        </pc:spChg>
        <pc:spChg chg="add mod">
          <ac:chgData name="Drgona, Jan" userId="8107277a-43fb-42e1-8aa0-684adf187181" providerId="ADAL" clId="{0BF29530-1D23-4B0A-B6D2-C0B64DD131C5}" dt="2022-07-11T17:54:45.434" v="1209"/>
          <ac:spMkLst>
            <pc:docMk/>
            <pc:sldMk cId="4255072086" sldId="1414"/>
            <ac:spMk id="18" creationId="{AD20D50A-3E85-44E2-B97A-4B1FF71F50CA}"/>
          </ac:spMkLst>
        </pc:spChg>
        <pc:spChg chg="add mod">
          <ac:chgData name="Drgona, Jan" userId="8107277a-43fb-42e1-8aa0-684adf187181" providerId="ADAL" clId="{0BF29530-1D23-4B0A-B6D2-C0B64DD131C5}" dt="2022-07-11T17:54:49.371" v="1211"/>
          <ac:spMkLst>
            <pc:docMk/>
            <pc:sldMk cId="4255072086" sldId="1414"/>
            <ac:spMk id="19" creationId="{F58FF00D-254C-47BD-AFB7-47D2514C6E03}"/>
          </ac:spMkLst>
        </pc:spChg>
        <pc:picChg chg="del">
          <ac:chgData name="Drgona, Jan" userId="8107277a-43fb-42e1-8aa0-684adf187181" providerId="ADAL" clId="{0BF29530-1D23-4B0A-B6D2-C0B64DD131C5}" dt="2022-07-11T17:54:28.091" v="1203" actId="478"/>
          <ac:picMkLst>
            <pc:docMk/>
            <pc:sldMk cId="4255072086" sldId="1414"/>
            <ac:picMk id="8" creationId="{6E229EFB-CCDD-49FB-ABEA-4CF6230BDE2D}"/>
          </ac:picMkLst>
        </pc:picChg>
        <pc:picChg chg="mod">
          <ac:chgData name="Drgona, Jan" userId="8107277a-43fb-42e1-8aa0-684adf187181" providerId="ADAL" clId="{0BF29530-1D23-4B0A-B6D2-C0B64DD131C5}" dt="2022-07-11T17:55:07.204" v="1220" actId="1035"/>
          <ac:picMkLst>
            <pc:docMk/>
            <pc:sldMk cId="4255072086" sldId="1414"/>
            <ac:picMk id="10" creationId="{2D392CEA-6236-4947-8BE9-B49B2EDD6EAE}"/>
          </ac:picMkLst>
        </pc:picChg>
        <pc:picChg chg="add mod">
          <ac:chgData name="Drgona, Jan" userId="8107277a-43fb-42e1-8aa0-684adf187181" providerId="ADAL" clId="{0BF29530-1D23-4B0A-B6D2-C0B64DD131C5}" dt="2022-07-11T17:54:56.939" v="1213" actId="1076"/>
          <ac:picMkLst>
            <pc:docMk/>
            <pc:sldMk cId="4255072086" sldId="1414"/>
            <ac:picMk id="15" creationId="{F335BF57-7D3B-4030-8B07-7B10C270C253}"/>
          </ac:picMkLst>
        </pc:picChg>
        <pc:picChg chg="del">
          <ac:chgData name="Drgona, Jan" userId="8107277a-43fb-42e1-8aa0-684adf187181" providerId="ADAL" clId="{0BF29530-1D23-4B0A-B6D2-C0B64DD131C5}" dt="2022-07-11T17:55:20.490" v="1221" actId="478"/>
          <ac:picMkLst>
            <pc:docMk/>
            <pc:sldMk cId="4255072086" sldId="1414"/>
            <ac:picMk id="16" creationId="{7EA6C6E0-0B65-41DB-87A5-F2397316115E}"/>
          </ac:picMkLst>
        </pc:picChg>
        <pc:picChg chg="add mod">
          <ac:chgData name="Drgona, Jan" userId="8107277a-43fb-42e1-8aa0-684adf187181" providerId="ADAL" clId="{0BF29530-1D23-4B0A-B6D2-C0B64DD131C5}" dt="2022-07-11T17:55:20.991" v="1222"/>
          <ac:picMkLst>
            <pc:docMk/>
            <pc:sldMk cId="4255072086" sldId="1414"/>
            <ac:picMk id="20" creationId="{18F03FC4-96BD-4F31-88F5-39C2CF540D36}"/>
          </ac:picMkLst>
        </pc:picChg>
      </pc:sldChg>
      <pc:sldChg chg="del">
        <pc:chgData name="Drgona, Jan" userId="8107277a-43fb-42e1-8aa0-684adf187181" providerId="ADAL" clId="{0BF29530-1D23-4B0A-B6D2-C0B64DD131C5}" dt="2022-07-11T17:50:43.521" v="1115" actId="47"/>
        <pc:sldMkLst>
          <pc:docMk/>
          <pc:sldMk cId="2343652363" sldId="1415"/>
        </pc:sldMkLst>
      </pc:sldChg>
      <pc:sldChg chg="modSp add mod">
        <pc:chgData name="Drgona, Jan" userId="8107277a-43fb-42e1-8aa0-684adf187181" providerId="ADAL" clId="{0BF29530-1D23-4B0A-B6D2-C0B64DD131C5}" dt="2022-07-11T18:02:57.958" v="1428" actId="1035"/>
        <pc:sldMkLst>
          <pc:docMk/>
          <pc:sldMk cId="1308743126" sldId="1416"/>
        </pc:sldMkLst>
        <pc:spChg chg="mod">
          <ac:chgData name="Drgona, Jan" userId="8107277a-43fb-42e1-8aa0-684adf187181" providerId="ADAL" clId="{0BF29530-1D23-4B0A-B6D2-C0B64DD131C5}" dt="2022-07-11T18:02:28.663" v="1418" actId="1038"/>
          <ac:spMkLst>
            <pc:docMk/>
            <pc:sldMk cId="1308743126" sldId="1416"/>
            <ac:spMk id="6" creationId="{7C8BCD59-C906-4EEF-84E3-34A50C620A4D}"/>
          </ac:spMkLst>
        </pc:spChg>
        <pc:spChg chg="mod">
          <ac:chgData name="Drgona, Jan" userId="8107277a-43fb-42e1-8aa0-684adf187181" providerId="ADAL" clId="{0BF29530-1D23-4B0A-B6D2-C0B64DD131C5}" dt="2022-07-11T18:02:08.373" v="1360" actId="1037"/>
          <ac:spMkLst>
            <pc:docMk/>
            <pc:sldMk cId="1308743126" sldId="1416"/>
            <ac:spMk id="12" creationId="{6EC7F2B0-3142-1298-171A-289654A87D19}"/>
          </ac:spMkLst>
        </pc:spChg>
        <pc:spChg chg="mod">
          <ac:chgData name="Drgona, Jan" userId="8107277a-43fb-42e1-8aa0-684adf187181" providerId="ADAL" clId="{0BF29530-1D23-4B0A-B6D2-C0B64DD131C5}" dt="2022-07-11T18:02:08.373" v="1360" actId="1037"/>
          <ac:spMkLst>
            <pc:docMk/>
            <pc:sldMk cId="1308743126" sldId="1416"/>
            <ac:spMk id="16" creationId="{902A4D4E-EC35-0DCC-95B6-1C1E5E363CF2}"/>
          </ac:spMkLst>
        </pc:spChg>
        <pc:picChg chg="mod modCrop">
          <ac:chgData name="Drgona, Jan" userId="8107277a-43fb-42e1-8aa0-684adf187181" providerId="ADAL" clId="{0BF29530-1D23-4B0A-B6D2-C0B64DD131C5}" dt="2022-07-11T18:02:57.958" v="1428" actId="1035"/>
          <ac:picMkLst>
            <pc:docMk/>
            <pc:sldMk cId="1308743126" sldId="1416"/>
            <ac:picMk id="5" creationId="{47D76B4E-2091-442E-8DD0-0BB447B1D4D1}"/>
          </ac:picMkLst>
        </pc:picChg>
        <pc:picChg chg="mod">
          <ac:chgData name="Drgona, Jan" userId="8107277a-43fb-42e1-8aa0-684adf187181" providerId="ADAL" clId="{0BF29530-1D23-4B0A-B6D2-C0B64DD131C5}" dt="2022-07-11T18:02:08.373" v="1360" actId="1037"/>
          <ac:picMkLst>
            <pc:docMk/>
            <pc:sldMk cId="1308743126" sldId="1416"/>
            <ac:picMk id="8" creationId="{6E229EFB-CCDD-49FB-ABEA-4CF6230BDE2D}"/>
          </ac:picMkLst>
        </pc:picChg>
        <pc:picChg chg="mod">
          <ac:chgData name="Drgona, Jan" userId="8107277a-43fb-42e1-8aa0-684adf187181" providerId="ADAL" clId="{0BF29530-1D23-4B0A-B6D2-C0B64DD131C5}" dt="2022-07-11T18:02:23.001" v="1393" actId="1038"/>
          <ac:picMkLst>
            <pc:docMk/>
            <pc:sldMk cId="1308743126" sldId="1416"/>
            <ac:picMk id="14" creationId="{8F87494E-0036-4F27-82FD-D0270DA0CD4F}"/>
          </ac:picMkLst>
        </pc:picChg>
      </pc:sldChg>
      <pc:sldChg chg="modSp add del mod">
        <pc:chgData name="Drgona, Jan" userId="8107277a-43fb-42e1-8aa0-684adf187181" providerId="ADAL" clId="{0BF29530-1D23-4B0A-B6D2-C0B64DD131C5}" dt="2022-07-11T18:06:34.826" v="1486" actId="208"/>
        <pc:sldMkLst>
          <pc:docMk/>
          <pc:sldMk cId="892426157" sldId="1417"/>
        </pc:sldMkLst>
        <pc:spChg chg="mod">
          <ac:chgData name="Drgona, Jan" userId="8107277a-43fb-42e1-8aa0-684adf187181" providerId="ADAL" clId="{0BF29530-1D23-4B0A-B6D2-C0B64DD131C5}" dt="2022-07-11T18:06:29.573" v="1485" actId="208"/>
          <ac:spMkLst>
            <pc:docMk/>
            <pc:sldMk cId="892426157" sldId="1417"/>
            <ac:spMk id="3" creationId="{5C7A87DF-1EE3-454E-89EB-8D9F31DA119A}"/>
          </ac:spMkLst>
        </pc:spChg>
        <pc:spChg chg="mod">
          <ac:chgData name="Drgona, Jan" userId="8107277a-43fb-42e1-8aa0-684adf187181" providerId="ADAL" clId="{0BF29530-1D23-4B0A-B6D2-C0B64DD131C5}" dt="2022-07-11T18:06:34.826" v="1486" actId="208"/>
          <ac:spMkLst>
            <pc:docMk/>
            <pc:sldMk cId="892426157" sldId="1417"/>
            <ac:spMk id="9" creationId="{689CEF46-5910-A149-828C-70DC8A672A64}"/>
          </ac:spMkLst>
        </pc:spChg>
        <pc:spChg chg="mod">
          <ac:chgData name="Drgona, Jan" userId="8107277a-43fb-42e1-8aa0-684adf187181" providerId="ADAL" clId="{0BF29530-1D23-4B0A-B6D2-C0B64DD131C5}" dt="2022-07-11T18:04:46.762" v="1474" actId="6549"/>
          <ac:spMkLst>
            <pc:docMk/>
            <pc:sldMk cId="892426157" sldId="1417"/>
            <ac:spMk id="13" creationId="{A31A1DCA-581A-2A45-9F44-69EF7D36DA5E}"/>
          </ac:spMkLst>
        </pc:spChg>
      </pc:sldChg>
      <pc:sldChg chg="add">
        <pc:chgData name="Drgona, Jan" userId="8107277a-43fb-42e1-8aa0-684adf187181" providerId="ADAL" clId="{0BF29530-1D23-4B0A-B6D2-C0B64DD131C5}" dt="2022-07-11T18:03:39.687" v="1430"/>
        <pc:sldMkLst>
          <pc:docMk/>
          <pc:sldMk cId="3773397961" sldId="1418"/>
        </pc:sldMkLst>
      </pc:sldChg>
      <pc:sldChg chg="del">
        <pc:chgData name="Drgona, Jan" userId="8107277a-43fb-42e1-8aa0-684adf187181" providerId="ADAL" clId="{0BF29530-1D23-4B0A-B6D2-C0B64DD131C5}" dt="2022-07-11T18:03:04.314" v="1429" actId="47"/>
        <pc:sldMkLst>
          <pc:docMk/>
          <pc:sldMk cId="1350903343" sldId="1419"/>
        </pc:sldMkLst>
      </pc:sldChg>
      <pc:sldChg chg="del ord">
        <pc:chgData name="Drgona, Jan" userId="8107277a-43fb-42e1-8aa0-684adf187181" providerId="ADAL" clId="{0BF29530-1D23-4B0A-B6D2-C0B64DD131C5}" dt="2022-07-11T17:18:40.848" v="391" actId="47"/>
        <pc:sldMkLst>
          <pc:docMk/>
          <pc:sldMk cId="3019738144" sldId="1420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333874314" sldId="1421"/>
        </pc:sldMkLst>
      </pc:sldChg>
      <pc:sldChg chg="del">
        <pc:chgData name="Drgona, Jan" userId="8107277a-43fb-42e1-8aa0-684adf187181" providerId="ADAL" clId="{0BF29530-1D23-4B0A-B6D2-C0B64DD131C5}" dt="2022-07-11T17:19:33.474" v="395" actId="47"/>
        <pc:sldMkLst>
          <pc:docMk/>
          <pc:sldMk cId="263674714" sldId="1423"/>
        </pc:sldMkLst>
      </pc:sldChg>
      <pc:sldChg chg="del">
        <pc:chgData name="Drgona, Jan" userId="8107277a-43fb-42e1-8aa0-684adf187181" providerId="ADAL" clId="{0BF29530-1D23-4B0A-B6D2-C0B64DD131C5}" dt="2022-07-11T17:19:37.105" v="396" actId="47"/>
        <pc:sldMkLst>
          <pc:docMk/>
          <pc:sldMk cId="4038752769" sldId="1424"/>
        </pc:sldMkLst>
      </pc:sldChg>
      <pc:sldChg chg="del mod modShow">
        <pc:chgData name="Drgona, Jan" userId="8107277a-43fb-42e1-8aa0-684adf187181" providerId="ADAL" clId="{0BF29530-1D23-4B0A-B6D2-C0B64DD131C5}" dt="2022-07-11T17:34:30.919" v="999" actId="47"/>
        <pc:sldMkLst>
          <pc:docMk/>
          <pc:sldMk cId="3081187401" sldId="1426"/>
        </pc:sldMkLst>
      </pc:sldChg>
      <pc:sldChg chg="modSp add del mod">
        <pc:chgData name="Drgona, Jan" userId="8107277a-43fb-42e1-8aa0-684adf187181" providerId="ADAL" clId="{0BF29530-1D23-4B0A-B6D2-C0B64DD131C5}" dt="2022-07-11T17:19:00.004" v="394" actId="47"/>
        <pc:sldMkLst>
          <pc:docMk/>
          <pc:sldMk cId="2860607582" sldId="1429"/>
        </pc:sldMkLst>
        <pc:spChg chg="mod">
          <ac:chgData name="Drgona, Jan" userId="8107277a-43fb-42e1-8aa0-684adf187181" providerId="ADAL" clId="{0BF29530-1D23-4B0A-B6D2-C0B64DD131C5}" dt="2022-07-11T17:07:50.544" v="315" actId="20577"/>
          <ac:spMkLst>
            <pc:docMk/>
            <pc:sldMk cId="2860607582" sldId="1429"/>
            <ac:spMk id="4" creationId="{1E61252F-6093-42EE-9778-ED4E7768E6D3}"/>
          </ac:spMkLst>
        </pc:spChg>
      </pc:sldChg>
      <pc:sldChg chg="addSp modSp add mod">
        <pc:chgData name="Drgona, Jan" userId="8107277a-43fb-42e1-8aa0-684adf187181" providerId="ADAL" clId="{0BF29530-1D23-4B0A-B6D2-C0B64DD131C5}" dt="2022-07-11T17:18:04.252" v="387" actId="1076"/>
        <pc:sldMkLst>
          <pc:docMk/>
          <pc:sldMk cId="1814475715" sldId="1442"/>
        </pc:sldMkLst>
        <pc:spChg chg="mod">
          <ac:chgData name="Drgona, Jan" userId="8107277a-43fb-42e1-8aa0-684adf187181" providerId="ADAL" clId="{0BF29530-1D23-4B0A-B6D2-C0B64DD131C5}" dt="2022-07-11T17:18:00.468" v="386" actId="1035"/>
          <ac:spMkLst>
            <pc:docMk/>
            <pc:sldMk cId="1814475715" sldId="1442"/>
            <ac:spMk id="12" creationId="{E7B93F49-38D2-4E82-AA94-A135FF960D2C}"/>
          </ac:spMkLst>
        </pc:spChg>
        <pc:spChg chg="add mod">
          <ac:chgData name="Drgona, Jan" userId="8107277a-43fb-42e1-8aa0-684adf187181" providerId="ADAL" clId="{0BF29530-1D23-4B0A-B6D2-C0B64DD131C5}" dt="2022-07-11T17:18:04.252" v="387" actId="1076"/>
          <ac:spMkLst>
            <pc:docMk/>
            <pc:sldMk cId="1814475715" sldId="1442"/>
            <ac:spMk id="14" creationId="{91E9ADAC-50C2-4C0B-A46A-7342F1A912D9}"/>
          </ac:spMkLst>
        </pc:spChg>
        <pc:picChg chg="mod">
          <ac:chgData name="Drgona, Jan" userId="8107277a-43fb-42e1-8aa0-684adf187181" providerId="ADAL" clId="{0BF29530-1D23-4B0A-B6D2-C0B64DD131C5}" dt="2022-07-11T17:18:00.468" v="386" actId="1035"/>
          <ac:picMkLst>
            <pc:docMk/>
            <pc:sldMk cId="1814475715" sldId="1442"/>
            <ac:picMk id="13" creationId="{554E3E6E-3595-0BB9-B6F6-B12683A95642}"/>
          </ac:picMkLst>
        </pc:picChg>
      </pc:sldChg>
      <pc:sldChg chg="addSp delSp modSp add mod modNotesTx">
        <pc:chgData name="Drgona, Jan" userId="8107277a-43fb-42e1-8aa0-684adf187181" providerId="ADAL" clId="{0BF29530-1D23-4B0A-B6D2-C0B64DD131C5}" dt="2022-07-11T17:45:47.139" v="1011" actId="1036"/>
        <pc:sldMkLst>
          <pc:docMk/>
          <pc:sldMk cId="3588078647" sldId="1443"/>
        </pc:sldMkLst>
        <pc:spChg chg="mod">
          <ac:chgData name="Drgona, Jan" userId="8107277a-43fb-42e1-8aa0-684adf187181" providerId="ADAL" clId="{0BF29530-1D23-4B0A-B6D2-C0B64DD131C5}" dt="2022-07-11T17:34:01.407" v="973" actId="1037"/>
          <ac:spMkLst>
            <pc:docMk/>
            <pc:sldMk cId="3588078647" sldId="1443"/>
            <ac:spMk id="8" creationId="{FCB92A81-FCA4-4891-A34E-80E946F7EC08}"/>
          </ac:spMkLst>
        </pc:spChg>
        <pc:spChg chg="add mod">
          <ac:chgData name="Drgona, Jan" userId="8107277a-43fb-42e1-8aa0-684adf187181" providerId="ADAL" clId="{0BF29530-1D23-4B0A-B6D2-C0B64DD131C5}" dt="2022-07-11T17:34:08.530" v="979" actId="1037"/>
          <ac:spMkLst>
            <pc:docMk/>
            <pc:sldMk cId="3588078647" sldId="1443"/>
            <ac:spMk id="12" creationId="{7D348CF9-C376-439B-843C-D7D05A49BEA7}"/>
          </ac:spMkLst>
        </pc:spChg>
        <pc:picChg chg="mod">
          <ac:chgData name="Drgona, Jan" userId="8107277a-43fb-42e1-8aa0-684adf187181" providerId="ADAL" clId="{0BF29530-1D23-4B0A-B6D2-C0B64DD131C5}" dt="2022-07-11T17:45:47.139" v="1011" actId="1036"/>
          <ac:picMkLst>
            <pc:docMk/>
            <pc:sldMk cId="3588078647" sldId="1443"/>
            <ac:picMk id="5" creationId="{43981379-CDD7-3E38-B070-39127BBDFD3E}"/>
          </ac:picMkLst>
        </pc:picChg>
        <pc:picChg chg="mod">
          <ac:chgData name="Drgona, Jan" userId="8107277a-43fb-42e1-8aa0-684adf187181" providerId="ADAL" clId="{0BF29530-1D23-4B0A-B6D2-C0B64DD131C5}" dt="2022-07-11T17:33:56.063" v="966" actId="1037"/>
          <ac:picMkLst>
            <pc:docMk/>
            <pc:sldMk cId="3588078647" sldId="1443"/>
            <ac:picMk id="6" creationId="{8B1E1330-3F4A-4AAC-8264-7C5B16B892D0}"/>
          </ac:picMkLst>
        </pc:picChg>
        <pc:picChg chg="add mod modCrop">
          <ac:chgData name="Drgona, Jan" userId="8107277a-43fb-42e1-8aa0-684adf187181" providerId="ADAL" clId="{0BF29530-1D23-4B0A-B6D2-C0B64DD131C5}" dt="2022-07-11T17:34:27.001" v="998" actId="1038"/>
          <ac:picMkLst>
            <pc:docMk/>
            <pc:sldMk cId="3588078647" sldId="1443"/>
            <ac:picMk id="9" creationId="{A2C81313-D35E-4CC3-9202-DEEF59AC40DB}"/>
          </ac:picMkLst>
        </pc:picChg>
        <pc:picChg chg="add mod modCrop">
          <ac:chgData name="Drgona, Jan" userId="8107277a-43fb-42e1-8aa0-684adf187181" providerId="ADAL" clId="{0BF29530-1D23-4B0A-B6D2-C0B64DD131C5}" dt="2022-07-11T17:34:27.001" v="998" actId="1038"/>
          <ac:picMkLst>
            <pc:docMk/>
            <pc:sldMk cId="3588078647" sldId="1443"/>
            <ac:picMk id="10" creationId="{A3727090-B13B-4536-BA40-5907DF1BAFDB}"/>
          </ac:picMkLst>
        </pc:picChg>
        <pc:picChg chg="mod">
          <ac:chgData name="Drgona, Jan" userId="8107277a-43fb-42e1-8aa0-684adf187181" providerId="ADAL" clId="{0BF29530-1D23-4B0A-B6D2-C0B64DD131C5}" dt="2022-07-11T17:33:52.966" v="958" actId="1037"/>
          <ac:picMkLst>
            <pc:docMk/>
            <pc:sldMk cId="3588078647" sldId="1443"/>
            <ac:picMk id="13" creationId="{22380BAC-8248-84AB-35C8-EC827E1188F4}"/>
          </ac:picMkLst>
        </pc:picChg>
        <pc:picChg chg="del">
          <ac:chgData name="Drgona, Jan" userId="8107277a-43fb-42e1-8aa0-684adf187181" providerId="ADAL" clId="{0BF29530-1D23-4B0A-B6D2-C0B64DD131C5}" dt="2022-07-11T17:30:13.276" v="671" actId="478"/>
          <ac:picMkLst>
            <pc:docMk/>
            <pc:sldMk cId="3588078647" sldId="1443"/>
            <ac:picMk id="14" creationId="{BAA151B9-0351-DED0-7487-BD13CA56E080}"/>
          </ac:picMkLst>
        </pc:picChg>
      </pc:sldChg>
      <pc:sldChg chg="addSp modSp add mod">
        <pc:chgData name="Drgona, Jan" userId="8107277a-43fb-42e1-8aa0-684adf187181" providerId="ADAL" clId="{0BF29530-1D23-4B0A-B6D2-C0B64DD131C5}" dt="2022-07-11T17:59:58.014" v="1336" actId="1035"/>
        <pc:sldMkLst>
          <pc:docMk/>
          <pc:sldMk cId="3398780384" sldId="1483"/>
        </pc:sldMkLst>
        <pc:spChg chg="mod">
          <ac:chgData name="Drgona, Jan" userId="8107277a-43fb-42e1-8aa0-684adf187181" providerId="ADAL" clId="{0BF29530-1D23-4B0A-B6D2-C0B64DD131C5}" dt="2022-07-11T17:59:52.663" v="1331"/>
          <ac:spMkLst>
            <pc:docMk/>
            <pc:sldMk cId="3398780384" sldId="1483"/>
            <ac:spMk id="3" creationId="{847B36EE-2A8A-BA3E-F0B7-A2E1BC5952C5}"/>
          </ac:spMkLst>
        </pc:spChg>
        <pc:spChg chg="mod">
          <ac:chgData name="Drgona, Jan" userId="8107277a-43fb-42e1-8aa0-684adf187181" providerId="ADAL" clId="{0BF29530-1D23-4B0A-B6D2-C0B64DD131C5}" dt="2022-07-11T17:57:55.445" v="1267" actId="20577"/>
          <ac:spMkLst>
            <pc:docMk/>
            <pc:sldMk cId="3398780384" sldId="1483"/>
            <ac:spMk id="17" creationId="{6720D23B-98D2-9374-0FC0-7CA1DF971F1A}"/>
          </ac:spMkLst>
        </pc:spChg>
        <pc:picChg chg="add mod">
          <ac:chgData name="Drgona, Jan" userId="8107277a-43fb-42e1-8aa0-684adf187181" providerId="ADAL" clId="{0BF29530-1D23-4B0A-B6D2-C0B64DD131C5}" dt="2022-07-11T17:57:44.657" v="1266" actId="1036"/>
          <ac:picMkLst>
            <pc:docMk/>
            <pc:sldMk cId="3398780384" sldId="1483"/>
            <ac:picMk id="7" creationId="{576F558F-232B-46B2-ABBD-4C1D49FF1DF1}"/>
          </ac:picMkLst>
        </pc:picChg>
        <pc:picChg chg="mod">
          <ac:chgData name="Drgona, Jan" userId="8107277a-43fb-42e1-8aa0-684adf187181" providerId="ADAL" clId="{0BF29530-1D23-4B0A-B6D2-C0B64DD131C5}" dt="2022-07-11T17:59:58.014" v="1336" actId="1035"/>
          <ac:picMkLst>
            <pc:docMk/>
            <pc:sldMk cId="3398780384" sldId="1483"/>
            <ac:picMk id="16" creationId="{DD508314-FB1B-9EAD-FDFE-E4EA83AD6885}"/>
          </ac:picMkLst>
        </pc:picChg>
      </pc:sldChg>
      <pc:sldChg chg="add">
        <pc:chgData name="Drgona, Jan" userId="8107277a-43fb-42e1-8aa0-684adf187181" providerId="ADAL" clId="{0BF29530-1D23-4B0A-B6D2-C0B64DD131C5}" dt="2022-07-11T18:03:39.687" v="1430"/>
        <pc:sldMkLst>
          <pc:docMk/>
          <pc:sldMk cId="17092185" sldId="1490"/>
        </pc:sldMkLst>
      </pc:sldChg>
      <pc:sldChg chg="addSp delSp modSp add del mod">
        <pc:chgData name="Drgona, Jan" userId="8107277a-43fb-42e1-8aa0-684adf187181" providerId="ADAL" clId="{0BF29530-1D23-4B0A-B6D2-C0B64DD131C5}" dt="2022-07-12T13:47:53.517" v="1718" actId="20577"/>
        <pc:sldMkLst>
          <pc:docMk/>
          <pc:sldMk cId="2043156658" sldId="1492"/>
        </pc:sldMkLst>
        <pc:spChg chg="mod">
          <ac:chgData name="Drgona, Jan" userId="8107277a-43fb-42e1-8aa0-684adf187181" providerId="ADAL" clId="{0BF29530-1D23-4B0A-B6D2-C0B64DD131C5}" dt="2022-07-11T17:23:33.601" v="467" actId="20577"/>
          <ac:spMkLst>
            <pc:docMk/>
            <pc:sldMk cId="2043156658" sldId="1492"/>
            <ac:spMk id="2" creationId="{7F5FD97D-AD65-A14D-A584-DF7F474A1613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4" creationId="{970B1CD6-2EEF-4914-836D-A273C98130CD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5" creationId="{FAA432C8-B8F2-4F42-9BBD-053AAD1DF7F0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8" creationId="{5D3E572A-FBAB-414C-9496-67DB7908F4F1}"/>
          </ac:spMkLst>
        </pc:spChg>
        <pc:spChg chg="mod">
          <ac:chgData name="Drgona, Jan" userId="8107277a-43fb-42e1-8aa0-684adf187181" providerId="ADAL" clId="{0BF29530-1D23-4B0A-B6D2-C0B64DD131C5}" dt="2022-07-11T17:26:43.307" v="587" actId="20577"/>
          <ac:spMkLst>
            <pc:docMk/>
            <pc:sldMk cId="2043156658" sldId="1492"/>
            <ac:spMk id="15" creationId="{4E71E406-E756-4592-AA6A-57E25D90587B}"/>
          </ac:spMkLst>
        </pc:spChg>
        <pc:spChg chg="mod">
          <ac:chgData name="Drgona, Jan" userId="8107277a-43fb-42e1-8aa0-684adf187181" providerId="ADAL" clId="{0BF29530-1D23-4B0A-B6D2-C0B64DD131C5}" dt="2022-07-11T17:24:36.458" v="494" actId="20577"/>
          <ac:spMkLst>
            <pc:docMk/>
            <pc:sldMk cId="2043156658" sldId="1492"/>
            <ac:spMk id="16" creationId="{043458B2-0D42-4243-B642-7ADD4DEB12DC}"/>
          </ac:spMkLst>
        </pc:spChg>
        <pc:spChg chg="mod">
          <ac:chgData name="Drgona, Jan" userId="8107277a-43fb-42e1-8aa0-684adf187181" providerId="ADAL" clId="{0BF29530-1D23-4B0A-B6D2-C0B64DD131C5}" dt="2022-07-11T17:24:39.698" v="495" actId="20577"/>
          <ac:spMkLst>
            <pc:docMk/>
            <pc:sldMk cId="2043156658" sldId="1492"/>
            <ac:spMk id="17" creationId="{5F71C41C-D734-4814-AD1A-920E3784229E}"/>
          </ac:spMkLst>
        </pc:spChg>
        <pc:spChg chg="add del mod">
          <ac:chgData name="Drgona, Jan" userId="8107277a-43fb-42e1-8aa0-684adf187181" providerId="ADAL" clId="{0BF29530-1D23-4B0A-B6D2-C0B64DD131C5}" dt="2022-07-11T17:27:40.643" v="592" actId="478"/>
          <ac:spMkLst>
            <pc:docMk/>
            <pc:sldMk cId="2043156658" sldId="1492"/>
            <ac:spMk id="19" creationId="{772D115E-E912-45C7-8994-C7EBA29197E5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21" creationId="{31F1E68E-CD8D-4655-7AFF-B9D4DF44487B}"/>
          </ac:spMkLst>
        </pc:spChg>
        <pc:spChg chg="mod">
          <ac:chgData name="Drgona, Jan" userId="8107277a-43fb-42e1-8aa0-684adf187181" providerId="ADAL" clId="{0BF29530-1D23-4B0A-B6D2-C0B64DD131C5}" dt="2022-07-12T13:47:53.517" v="1718" actId="20577"/>
          <ac:spMkLst>
            <pc:docMk/>
            <pc:sldMk cId="2043156658" sldId="1492"/>
            <ac:spMk id="22" creationId="{BBED949E-E385-D0AE-DD77-EEAFBB982B60}"/>
          </ac:spMkLst>
        </pc:sp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6" creationId="{33249DBF-F081-494E-98CD-2B87AC0C37D9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7" creationId="{51D390B2-E400-83DE-D6CA-0C56A0405485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9" creationId="{2912BC18-BED9-4344-9706-56E7489D59FD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0" creationId="{B58A53FE-2AA8-4FAD-879D-EDD9B0481884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1" creationId="{9816381D-38A6-42DA-8F69-248491603097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4" creationId="{2ACCAA0A-72BE-480A-8D95-FCEBE30CF556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20" creationId="{B57C9812-F159-4DB8-88D2-6B2B841FEA78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3074" creationId="{9DD5CF03-C06F-09D7-0865-7A9B02107F1B}"/>
          </ac:picMkLst>
        </pc:picChg>
      </pc:sldChg>
      <pc:sldChg chg="add del">
        <pc:chgData name="Drgona, Jan" userId="8107277a-43fb-42e1-8aa0-684adf187181" providerId="ADAL" clId="{0BF29530-1D23-4B0A-B6D2-C0B64DD131C5}" dt="2022-07-11T17:27:31.773" v="590" actId="47"/>
        <pc:sldMkLst>
          <pc:docMk/>
          <pc:sldMk cId="1610525355" sldId="1493"/>
        </pc:sldMkLst>
      </pc:sldChg>
      <pc:sldChg chg="modSp add mod">
        <pc:chgData name="Drgona, Jan" userId="8107277a-43fb-42e1-8aa0-684adf187181" providerId="ADAL" clId="{0BF29530-1D23-4B0A-B6D2-C0B64DD131C5}" dt="2022-07-11T17:29:16.919" v="658" actId="20577"/>
        <pc:sldMkLst>
          <pc:docMk/>
          <pc:sldMk cId="2215495862" sldId="1493"/>
        </pc:sldMkLst>
        <pc:spChg chg="mod">
          <ac:chgData name="Drgona, Jan" userId="8107277a-43fb-42e1-8aa0-684adf187181" providerId="ADAL" clId="{0BF29530-1D23-4B0A-B6D2-C0B64DD131C5}" dt="2022-07-11T17:28:27.833" v="626" actId="20577"/>
          <ac:spMkLst>
            <pc:docMk/>
            <pc:sldMk cId="2215495862" sldId="1493"/>
            <ac:spMk id="4" creationId="{970B1CD6-2EEF-4914-836D-A273C98130CD}"/>
          </ac:spMkLst>
        </pc:spChg>
        <pc:spChg chg="mod">
          <ac:chgData name="Drgona, Jan" userId="8107277a-43fb-42e1-8aa0-684adf187181" providerId="ADAL" clId="{0BF29530-1D23-4B0A-B6D2-C0B64DD131C5}" dt="2022-07-11T17:28:23.822" v="614" actId="20577"/>
          <ac:spMkLst>
            <pc:docMk/>
            <pc:sldMk cId="2215495862" sldId="1493"/>
            <ac:spMk id="5" creationId="{FAA432C8-B8F2-4F42-9BBD-053AAD1DF7F0}"/>
          </ac:spMkLst>
        </pc:spChg>
        <pc:spChg chg="mod">
          <ac:chgData name="Drgona, Jan" userId="8107277a-43fb-42e1-8aa0-684adf187181" providerId="ADAL" clId="{0BF29530-1D23-4B0A-B6D2-C0B64DD131C5}" dt="2022-07-11T17:28:47.809" v="647" actId="20577"/>
          <ac:spMkLst>
            <pc:docMk/>
            <pc:sldMk cId="2215495862" sldId="1493"/>
            <ac:spMk id="15" creationId="{4E71E406-E756-4592-AA6A-57E25D90587B}"/>
          </ac:spMkLst>
        </pc:spChg>
        <pc:spChg chg="mod">
          <ac:chgData name="Drgona, Jan" userId="8107277a-43fb-42e1-8aa0-684adf187181" providerId="ADAL" clId="{0BF29530-1D23-4B0A-B6D2-C0B64DD131C5}" dt="2022-07-11T17:28:59.430" v="657" actId="20577"/>
          <ac:spMkLst>
            <pc:docMk/>
            <pc:sldMk cId="2215495862" sldId="1493"/>
            <ac:spMk id="16" creationId="{043458B2-0D42-4243-B642-7ADD4DEB12DC}"/>
          </ac:spMkLst>
        </pc:spChg>
        <pc:spChg chg="mod">
          <ac:chgData name="Drgona, Jan" userId="8107277a-43fb-42e1-8aa0-684adf187181" providerId="ADAL" clId="{0BF29530-1D23-4B0A-B6D2-C0B64DD131C5}" dt="2022-07-11T17:29:16.919" v="658" actId="20577"/>
          <ac:spMkLst>
            <pc:docMk/>
            <pc:sldMk cId="2215495862" sldId="1493"/>
            <ac:spMk id="22" creationId="{BBED949E-E385-D0AE-DD77-EEAFBB982B60}"/>
          </ac:spMkLst>
        </pc:spChg>
      </pc:sldChg>
      <pc:sldChg chg="addSp delSp modSp add mod">
        <pc:chgData name="Drgona, Jan" userId="8107277a-43fb-42e1-8aa0-684adf187181" providerId="ADAL" clId="{0BF29530-1D23-4B0A-B6D2-C0B64DD131C5}" dt="2022-07-11T19:21:46.017" v="1676" actId="27636"/>
        <pc:sldMkLst>
          <pc:docMk/>
          <pc:sldMk cId="2881358283" sldId="1494"/>
        </pc:sldMkLst>
        <pc:spChg chg="del mod">
          <ac:chgData name="Drgona, Jan" userId="8107277a-43fb-42e1-8aa0-684adf187181" providerId="ADAL" clId="{0BF29530-1D23-4B0A-B6D2-C0B64DD131C5}" dt="2022-07-11T19:21:08.622" v="1672" actId="478"/>
          <ac:spMkLst>
            <pc:docMk/>
            <pc:sldMk cId="2881358283" sldId="1494"/>
            <ac:spMk id="5" creationId="{F84DBA0F-9DE2-4540-9033-1D75503820D6}"/>
          </ac:spMkLst>
        </pc:spChg>
        <pc:spChg chg="add mod">
          <ac:chgData name="Drgona, Jan" userId="8107277a-43fb-42e1-8aa0-684adf187181" providerId="ADAL" clId="{0BF29530-1D23-4B0A-B6D2-C0B64DD131C5}" dt="2022-07-11T19:21:16.740" v="1673"/>
          <ac:spMkLst>
            <pc:docMk/>
            <pc:sldMk cId="2881358283" sldId="1494"/>
            <ac:spMk id="6" creationId="{B8AB260D-74A8-4554-B6A6-450FB78BF67E}"/>
          </ac:spMkLst>
        </pc:spChg>
        <pc:spChg chg="mod">
          <ac:chgData name="Drgona, Jan" userId="8107277a-43fb-42e1-8aa0-684adf187181" providerId="ADAL" clId="{0BF29530-1D23-4B0A-B6D2-C0B64DD131C5}" dt="2022-07-11T19:21:46.017" v="1676" actId="27636"/>
          <ac:spMkLst>
            <pc:docMk/>
            <pc:sldMk cId="2881358283" sldId="1494"/>
            <ac:spMk id="20" creationId="{480316BE-FCFC-423D-B7EA-944CDF62E4CA}"/>
          </ac:spMkLst>
        </pc:spChg>
      </pc:sldChg>
    </pc:docChg>
  </pc:docChgLst>
  <pc:docChgLst>
    <pc:chgData name="Drgona, Jan" userId="8107277a-43fb-42e1-8aa0-684adf187181" providerId="ADAL" clId="{9E0180CB-A55B-4ED1-8A6E-C60F88618475}"/>
    <pc:docChg chg="undo custSel addSld delSld modSld sldOrd modSection">
      <pc:chgData name="Drgona, Jan" userId="8107277a-43fb-42e1-8aa0-684adf187181" providerId="ADAL" clId="{9E0180CB-A55B-4ED1-8A6E-C60F88618475}" dt="2022-10-07T15:42:56.350" v="765" actId="1076"/>
      <pc:docMkLst>
        <pc:docMk/>
      </pc:docMkLst>
      <pc:sldChg chg="modSp mod">
        <pc:chgData name="Drgona, Jan" userId="8107277a-43fb-42e1-8aa0-684adf187181" providerId="ADAL" clId="{9E0180CB-A55B-4ED1-8A6E-C60F88618475}" dt="2022-10-07T14:46:08.922" v="579" actId="14100"/>
        <pc:sldMkLst>
          <pc:docMk/>
          <pc:sldMk cId="1249871854" sldId="854"/>
        </pc:sldMkLst>
        <pc:picChg chg="mod">
          <ac:chgData name="Drgona, Jan" userId="8107277a-43fb-42e1-8aa0-684adf187181" providerId="ADAL" clId="{9E0180CB-A55B-4ED1-8A6E-C60F88618475}" dt="2022-10-07T14:46:08.922" v="579" actId="14100"/>
          <ac:picMkLst>
            <pc:docMk/>
            <pc:sldMk cId="1249871854" sldId="854"/>
            <ac:picMk id="6" creationId="{7986E3C8-3981-4646-B4A1-7A6CC66DD64C}"/>
          </ac:picMkLst>
        </pc:picChg>
      </pc:sldChg>
      <pc:sldChg chg="modSp mod">
        <pc:chgData name="Drgona, Jan" userId="8107277a-43fb-42e1-8aa0-684adf187181" providerId="ADAL" clId="{9E0180CB-A55B-4ED1-8A6E-C60F88618475}" dt="2022-10-07T15:42:56.350" v="765" actId="1076"/>
        <pc:sldMkLst>
          <pc:docMk/>
          <pc:sldMk cId="1152154647" sldId="1117"/>
        </pc:sldMkLst>
        <pc:spChg chg="mod">
          <ac:chgData name="Drgona, Jan" userId="8107277a-43fb-42e1-8aa0-684adf187181" providerId="ADAL" clId="{9E0180CB-A55B-4ED1-8A6E-C60F88618475}" dt="2022-10-07T02:09:00.215" v="8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9E0180CB-A55B-4ED1-8A6E-C60F88618475}" dt="2022-10-07T15:42:53.773" v="764" actId="1076"/>
          <ac:spMkLst>
            <pc:docMk/>
            <pc:sldMk cId="1152154647" sldId="1117"/>
            <ac:spMk id="6" creationId="{B8696A4F-5314-46CD-B205-CC2D44570D66}"/>
          </ac:spMkLst>
        </pc:spChg>
        <pc:spChg chg="mod">
          <ac:chgData name="Drgona, Jan" userId="8107277a-43fb-42e1-8aa0-684adf187181" providerId="ADAL" clId="{9E0180CB-A55B-4ED1-8A6E-C60F88618475}" dt="2022-10-07T15:42:56.350" v="765" actId="1076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9E0180CB-A55B-4ED1-8A6E-C60F88618475}" dt="2022-10-07T15:42:47.303" v="762" actId="1076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9E0180CB-A55B-4ED1-8A6E-C60F88618475}" dt="2022-10-07T15:41:35.899" v="749" actId="47"/>
        <pc:sldMkLst>
          <pc:docMk/>
          <pc:sldMk cId="3922190018" sldId="1157"/>
        </pc:sldMkLst>
      </pc:sldChg>
      <pc:sldChg chg="modSp mod">
        <pc:chgData name="Drgona, Jan" userId="8107277a-43fb-42e1-8aa0-684adf187181" providerId="ADAL" clId="{9E0180CB-A55B-4ED1-8A6E-C60F88618475}" dt="2022-10-07T14:46:37.184" v="583" actId="732"/>
        <pc:sldMkLst>
          <pc:docMk/>
          <pc:sldMk cId="3495114236" sldId="1358"/>
        </pc:sldMkLst>
        <pc:picChg chg="mod modCrop">
          <ac:chgData name="Drgona, Jan" userId="8107277a-43fb-42e1-8aa0-684adf187181" providerId="ADAL" clId="{9E0180CB-A55B-4ED1-8A6E-C60F88618475}" dt="2022-10-07T14:46:37.184" v="583" actId="732"/>
          <ac:picMkLst>
            <pc:docMk/>
            <pc:sldMk cId="3495114236" sldId="1358"/>
            <ac:picMk id="6" creationId="{56F7C28E-D4B7-4902-92A9-C892CA01673E}"/>
          </ac:picMkLst>
        </pc:picChg>
      </pc:sldChg>
      <pc:sldChg chg="modSp mod">
        <pc:chgData name="Drgona, Jan" userId="8107277a-43fb-42e1-8aa0-684adf187181" providerId="ADAL" clId="{9E0180CB-A55B-4ED1-8A6E-C60F88618475}" dt="2022-10-07T02:13:01.552" v="196"/>
        <pc:sldMkLst>
          <pc:docMk/>
          <pc:sldMk cId="4206595840" sldId="1406"/>
        </pc:sldMkLst>
        <pc:spChg chg="mod">
          <ac:chgData name="Drgona, Jan" userId="8107277a-43fb-42e1-8aa0-684adf187181" providerId="ADAL" clId="{9E0180CB-A55B-4ED1-8A6E-C60F88618475}" dt="2022-10-07T02:13:01.552" v="196"/>
          <ac:spMkLst>
            <pc:docMk/>
            <pc:sldMk cId="4206595840" sldId="1406"/>
            <ac:spMk id="2" creationId="{7F5FD97D-AD65-A14D-A584-DF7F474A1613}"/>
          </ac:spMkLst>
        </pc:spChg>
      </pc:sldChg>
      <pc:sldChg chg="modSp mod ord">
        <pc:chgData name="Drgona, Jan" userId="8107277a-43fb-42e1-8aa0-684adf187181" providerId="ADAL" clId="{9E0180CB-A55B-4ED1-8A6E-C60F88618475}" dt="2022-10-07T15:42:17.816" v="754" actId="108"/>
        <pc:sldMkLst>
          <pc:docMk/>
          <pc:sldMk cId="3773397961" sldId="1418"/>
        </pc:sldMkLst>
        <pc:spChg chg="mod">
          <ac:chgData name="Drgona, Jan" userId="8107277a-43fb-42e1-8aa0-684adf187181" providerId="ADAL" clId="{9E0180CB-A55B-4ED1-8A6E-C60F88618475}" dt="2022-10-07T15:42:17.816" v="754" actId="108"/>
          <ac:spMkLst>
            <pc:docMk/>
            <pc:sldMk cId="3773397961" sldId="1418"/>
            <ac:spMk id="19" creationId="{EC1AC20F-ACA2-4D34-AF23-26B0B676A76E}"/>
          </ac:spMkLst>
        </pc:spChg>
        <pc:picChg chg="mod">
          <ac:chgData name="Drgona, Jan" userId="8107277a-43fb-42e1-8aa0-684adf187181" providerId="ADAL" clId="{9E0180CB-A55B-4ED1-8A6E-C60F88618475}" dt="2022-10-07T15:04:58.425" v="618" actId="14100"/>
          <ac:picMkLst>
            <pc:docMk/>
            <pc:sldMk cId="3773397961" sldId="1418"/>
            <ac:picMk id="9" creationId="{A6F0FC4E-60C0-45D0-9F4B-DC62D0569DBC}"/>
          </ac:picMkLst>
        </pc:picChg>
      </pc:sldChg>
      <pc:sldChg chg="modSp mod">
        <pc:chgData name="Drgona, Jan" userId="8107277a-43fb-42e1-8aa0-684adf187181" providerId="ADAL" clId="{9E0180CB-A55B-4ED1-8A6E-C60F88618475}" dt="2022-10-07T02:13:03.588" v="197"/>
        <pc:sldMkLst>
          <pc:docMk/>
          <pc:sldMk cId="1027847982" sldId="1427"/>
        </pc:sldMkLst>
        <pc:spChg chg="mod">
          <ac:chgData name="Drgona, Jan" userId="8107277a-43fb-42e1-8aa0-684adf187181" providerId="ADAL" clId="{9E0180CB-A55B-4ED1-8A6E-C60F88618475}" dt="2022-10-07T02:13:03.588" v="197"/>
          <ac:spMkLst>
            <pc:docMk/>
            <pc:sldMk cId="1027847982" sldId="1427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9E0180CB-A55B-4ED1-8A6E-C60F88618475}" dt="2022-10-07T02:12:57.094" v="195" actId="20577"/>
        <pc:sldMkLst>
          <pc:docMk/>
          <pc:sldMk cId="4106608496" sldId="1428"/>
        </pc:sldMkLst>
        <pc:spChg chg="mod">
          <ac:chgData name="Drgona, Jan" userId="8107277a-43fb-42e1-8aa0-684adf187181" providerId="ADAL" clId="{9E0180CB-A55B-4ED1-8A6E-C60F88618475}" dt="2022-10-07T02:12:57.094" v="195" actId="20577"/>
          <ac:spMkLst>
            <pc:docMk/>
            <pc:sldMk cId="4106608496" sldId="1428"/>
            <ac:spMk id="2" creationId="{7F5FD97D-AD65-A14D-A584-DF7F474A1613}"/>
          </ac:spMkLst>
        </pc:spChg>
      </pc:sldChg>
      <pc:sldChg chg="del">
        <pc:chgData name="Drgona, Jan" userId="8107277a-43fb-42e1-8aa0-684adf187181" providerId="ADAL" clId="{9E0180CB-A55B-4ED1-8A6E-C60F88618475}" dt="2022-10-07T15:41:34.814" v="748" actId="47"/>
        <pc:sldMkLst>
          <pc:docMk/>
          <pc:sldMk cId="17092185" sldId="1490"/>
        </pc:sldMkLst>
      </pc:sldChg>
      <pc:sldChg chg="modSp mod">
        <pc:chgData name="Drgona, Jan" userId="8107277a-43fb-42e1-8aa0-684adf187181" providerId="ADAL" clId="{9E0180CB-A55B-4ED1-8A6E-C60F88618475}" dt="2022-10-07T14:35:37.729" v="553" actId="20577"/>
        <pc:sldMkLst>
          <pc:docMk/>
          <pc:sldMk cId="2215495862" sldId="1493"/>
        </pc:sldMkLst>
        <pc:spChg chg="mod">
          <ac:chgData name="Drgona, Jan" userId="8107277a-43fb-42e1-8aa0-684adf187181" providerId="ADAL" clId="{9E0180CB-A55B-4ED1-8A6E-C60F88618475}" dt="2022-10-07T14:35:37.729" v="553" actId="20577"/>
          <ac:spMkLst>
            <pc:docMk/>
            <pc:sldMk cId="2215495862" sldId="1493"/>
            <ac:spMk id="19" creationId="{772D115E-E912-45C7-8994-C7EBA29197E5}"/>
          </ac:spMkLst>
        </pc:spChg>
      </pc:sldChg>
      <pc:sldChg chg="modSp new mod">
        <pc:chgData name="Drgona, Jan" userId="8107277a-43fb-42e1-8aa0-684adf187181" providerId="ADAL" clId="{9E0180CB-A55B-4ED1-8A6E-C60F88618475}" dt="2022-10-07T14:38:50.250" v="577" actId="1076"/>
        <pc:sldMkLst>
          <pc:docMk/>
          <pc:sldMk cId="302003084" sldId="1495"/>
        </pc:sldMkLst>
        <pc:spChg chg="mod">
          <ac:chgData name="Drgona, Jan" userId="8107277a-43fb-42e1-8aa0-684adf187181" providerId="ADAL" clId="{9E0180CB-A55B-4ED1-8A6E-C60F88618475}" dt="2022-10-07T02:10:39.780" v="67" actId="20577"/>
          <ac:spMkLst>
            <pc:docMk/>
            <pc:sldMk cId="302003084" sldId="1495"/>
            <ac:spMk id="3" creationId="{99B10785-BD49-4DC7-9141-6CCB6345B596}"/>
          </ac:spMkLst>
        </pc:spChg>
        <pc:spChg chg="mod">
          <ac:chgData name="Drgona, Jan" userId="8107277a-43fb-42e1-8aa0-684adf187181" providerId="ADAL" clId="{9E0180CB-A55B-4ED1-8A6E-C60F88618475}" dt="2022-10-07T14:38:50.250" v="577" actId="1076"/>
          <ac:spMkLst>
            <pc:docMk/>
            <pc:sldMk cId="302003084" sldId="1495"/>
            <ac:spMk id="4" creationId="{85266BD4-FB5D-4427-A025-1739ADE6457E}"/>
          </ac:spMkLst>
        </pc:spChg>
      </pc:sldChg>
      <pc:sldChg chg="new del">
        <pc:chgData name="Drgona, Jan" userId="8107277a-43fb-42e1-8aa0-684adf187181" providerId="ADAL" clId="{9E0180CB-A55B-4ED1-8A6E-C60F88618475}" dt="2022-10-07T14:49:04.034" v="585" actId="47"/>
        <pc:sldMkLst>
          <pc:docMk/>
          <pc:sldMk cId="1903811655" sldId="1496"/>
        </pc:sldMkLst>
      </pc:sldChg>
      <pc:sldChg chg="addSp modSp add mod ord">
        <pc:chgData name="Drgona, Jan" userId="8107277a-43fb-42e1-8aa0-684adf187181" providerId="ADAL" clId="{9E0180CB-A55B-4ED1-8A6E-C60F88618475}" dt="2022-10-07T14:49:30.409" v="595" actId="1076"/>
        <pc:sldMkLst>
          <pc:docMk/>
          <pc:sldMk cId="2342927058" sldId="1496"/>
        </pc:sldMkLst>
        <pc:picChg chg="add mod">
          <ac:chgData name="Drgona, Jan" userId="8107277a-43fb-42e1-8aa0-684adf187181" providerId="ADAL" clId="{9E0180CB-A55B-4ED1-8A6E-C60F88618475}" dt="2022-10-07T14:49:30.409" v="595" actId="1076"/>
          <ac:picMkLst>
            <pc:docMk/>
            <pc:sldMk cId="2342927058" sldId="1496"/>
            <ac:picMk id="7" creationId="{0D95B182-C110-4553-8774-E8557EE40232}"/>
          </ac:picMkLst>
        </pc:picChg>
      </pc:sldChg>
      <pc:sldChg chg="addSp delSp modSp add mod">
        <pc:chgData name="Drgona, Jan" userId="8107277a-43fb-42e1-8aa0-684adf187181" providerId="ADAL" clId="{9E0180CB-A55B-4ED1-8A6E-C60F88618475}" dt="2022-10-07T15:34:28.976" v="747" actId="14100"/>
        <pc:sldMkLst>
          <pc:docMk/>
          <pc:sldMk cId="3384362676" sldId="1497"/>
        </pc:sldMkLst>
        <pc:spChg chg="mod">
          <ac:chgData name="Drgona, Jan" userId="8107277a-43fb-42e1-8aa0-684adf187181" providerId="ADAL" clId="{9E0180CB-A55B-4ED1-8A6E-C60F88618475}" dt="2022-10-07T15:34:28.976" v="747" actId="14100"/>
          <ac:spMkLst>
            <pc:docMk/>
            <pc:sldMk cId="3384362676" sldId="1497"/>
            <ac:spMk id="3" creationId="{82900DBC-2E1F-46F6-8879-C780EF5D11E0}"/>
          </ac:spMkLst>
        </pc:spChg>
        <pc:spChg chg="mod">
          <ac:chgData name="Drgona, Jan" userId="8107277a-43fb-42e1-8aa0-684adf187181" providerId="ADAL" clId="{9E0180CB-A55B-4ED1-8A6E-C60F88618475}" dt="2022-10-07T15:13:40.109" v="708" actId="1076"/>
          <ac:spMkLst>
            <pc:docMk/>
            <pc:sldMk cId="3384362676" sldId="1497"/>
            <ac:spMk id="19" creationId="{EC1AC20F-ACA2-4D34-AF23-26B0B676A76E}"/>
          </ac:spMkLst>
        </pc:spChg>
        <pc:graphicFrameChg chg="add del mod">
          <ac:chgData name="Drgona, Jan" userId="8107277a-43fb-42e1-8aa0-684adf187181" providerId="ADAL" clId="{9E0180CB-A55B-4ED1-8A6E-C60F88618475}" dt="2022-10-07T15:12:30.907" v="695"/>
          <ac:graphicFrameMkLst>
            <pc:docMk/>
            <pc:sldMk cId="3384362676" sldId="1497"/>
            <ac:graphicFrameMk id="13" creationId="{83692181-90D0-4A4D-A73C-CCD9E2B2D974}"/>
          </ac:graphicFrameMkLst>
        </pc:graphicFrameChg>
        <pc:picChg chg="add mod">
          <ac:chgData name="Drgona, Jan" userId="8107277a-43fb-42e1-8aa0-684adf187181" providerId="ADAL" clId="{9E0180CB-A55B-4ED1-8A6E-C60F88618475}" dt="2022-10-07T15:06:57.098" v="653" actId="14100"/>
          <ac:picMkLst>
            <pc:docMk/>
            <pc:sldMk cId="3384362676" sldId="1497"/>
            <ac:picMk id="5" creationId="{40481982-52CF-4B18-9DC5-ED4FB9C2010A}"/>
          </ac:picMkLst>
        </pc:picChg>
        <pc:picChg chg="add mod">
          <ac:chgData name="Drgona, Jan" userId="8107277a-43fb-42e1-8aa0-684adf187181" providerId="ADAL" clId="{9E0180CB-A55B-4ED1-8A6E-C60F88618475}" dt="2022-10-07T15:10:26.994" v="676" actId="1036"/>
          <ac:picMkLst>
            <pc:docMk/>
            <pc:sldMk cId="3384362676" sldId="1497"/>
            <ac:picMk id="7" creationId="{E9452575-CFA7-48A0-B62D-82009F99B6B7}"/>
          </ac:picMkLst>
        </pc:picChg>
        <pc:picChg chg="del">
          <ac:chgData name="Drgona, Jan" userId="8107277a-43fb-42e1-8aa0-684adf187181" providerId="ADAL" clId="{9E0180CB-A55B-4ED1-8A6E-C60F88618475}" dt="2022-10-07T15:04:06.362" v="603" actId="478"/>
          <ac:picMkLst>
            <pc:docMk/>
            <pc:sldMk cId="3384362676" sldId="1497"/>
            <ac:picMk id="9" creationId="{A6F0FC4E-60C0-45D0-9F4B-DC62D0569DBC}"/>
          </ac:picMkLst>
        </pc:picChg>
        <pc:picChg chg="add mod">
          <ac:chgData name="Drgona, Jan" userId="8107277a-43fb-42e1-8aa0-684adf187181" providerId="ADAL" clId="{9E0180CB-A55B-4ED1-8A6E-C60F88618475}" dt="2022-10-07T15:14:10.947" v="709" actId="14100"/>
          <ac:picMkLst>
            <pc:docMk/>
            <pc:sldMk cId="3384362676" sldId="1497"/>
            <ac:picMk id="10" creationId="{BF893749-3D87-41E9-9843-A6F9E3131A5C}"/>
          </ac:picMkLst>
        </pc:picChg>
        <pc:picChg chg="add mod">
          <ac:chgData name="Drgona, Jan" userId="8107277a-43fb-42e1-8aa0-684adf187181" providerId="ADAL" clId="{9E0180CB-A55B-4ED1-8A6E-C60F88618475}" dt="2022-10-07T15:14:13.845" v="710" actId="14100"/>
          <ac:picMkLst>
            <pc:docMk/>
            <pc:sldMk cId="3384362676" sldId="1497"/>
            <ac:picMk id="12" creationId="{A8F15535-F626-4C67-8D9F-BFCC729F5172}"/>
          </ac:picMkLst>
        </pc:picChg>
        <pc:picChg chg="del">
          <ac:chgData name="Drgona, Jan" userId="8107277a-43fb-42e1-8aa0-684adf187181" providerId="ADAL" clId="{9E0180CB-A55B-4ED1-8A6E-C60F88618475}" dt="2022-10-07T15:05:49.193" v="651" actId="478"/>
          <ac:picMkLst>
            <pc:docMk/>
            <pc:sldMk cId="3384362676" sldId="1497"/>
            <ac:picMk id="17" creationId="{29D8F59F-41AB-4AF9-9D24-EAE4B3E494A4}"/>
          </ac:picMkLst>
        </pc:picChg>
        <pc:picChg chg="del">
          <ac:chgData name="Drgona, Jan" userId="8107277a-43fb-42e1-8aa0-684adf187181" providerId="ADAL" clId="{9E0180CB-A55B-4ED1-8A6E-C60F88618475}" dt="2022-10-07T15:05:48.441" v="650" actId="478"/>
          <ac:picMkLst>
            <pc:docMk/>
            <pc:sldMk cId="3384362676" sldId="1497"/>
            <ac:picMk id="18" creationId="{C2F3BA52-FBEB-4556-83A1-A36D72EC51F1}"/>
          </ac:picMkLst>
        </pc:picChg>
      </pc:sldChg>
    </pc:docChg>
  </pc:docChgLst>
  <pc:docChgLst>
    <pc:chgData name="Drgona, Jan" userId="8107277a-43fb-42e1-8aa0-684adf187181" providerId="ADAL" clId="{CD5A7E88-19E7-40A9-85F8-D1547E73B739}"/>
    <pc:docChg chg="undo custSel addSld delSld modSld sldOrd modMainMaster modSection">
      <pc:chgData name="Drgona, Jan" userId="8107277a-43fb-42e1-8aa0-684adf187181" providerId="ADAL" clId="{CD5A7E88-19E7-40A9-85F8-D1547E73B739}" dt="2023-01-13T20:34:13.548" v="2364" actId="20577"/>
      <pc:docMkLst>
        <pc:docMk/>
      </pc:docMkLst>
      <pc:sldChg chg="addSp modSp mod">
        <pc:chgData name="Drgona, Jan" userId="8107277a-43fb-42e1-8aa0-684adf187181" providerId="ADAL" clId="{CD5A7E88-19E7-40A9-85F8-D1547E73B739}" dt="2023-01-11T23:30:31.327" v="1937" actId="14100"/>
        <pc:sldMkLst>
          <pc:docMk/>
          <pc:sldMk cId="1244961172" sldId="273"/>
        </pc:sldMkLst>
        <pc:spChg chg="mod">
          <ac:chgData name="Drgona, Jan" userId="8107277a-43fb-42e1-8aa0-684adf187181" providerId="ADAL" clId="{CD5A7E88-19E7-40A9-85F8-D1547E73B739}" dt="2023-01-11T23:26:01.133" v="1848" actId="14100"/>
          <ac:spMkLst>
            <pc:docMk/>
            <pc:sldMk cId="1244961172" sldId="273"/>
            <ac:spMk id="4" creationId="{2DEBCC4A-09A3-46FA-94B8-812D5A6C188D}"/>
          </ac:spMkLst>
        </pc:spChg>
        <pc:spChg chg="mod">
          <ac:chgData name="Drgona, Jan" userId="8107277a-43fb-42e1-8aa0-684adf187181" providerId="ADAL" clId="{CD5A7E88-19E7-40A9-85F8-D1547E73B739}" dt="2023-01-11T23:27:08.543" v="1894" actId="1076"/>
          <ac:spMkLst>
            <pc:docMk/>
            <pc:sldMk cId="1244961172" sldId="273"/>
            <ac:spMk id="6" creationId="{1F463334-C517-43B2-BABB-30357D4FF037}"/>
          </ac:spMkLst>
        </pc:spChg>
        <pc:spChg chg="mod">
          <ac:chgData name="Drgona, Jan" userId="8107277a-43fb-42e1-8aa0-684adf187181" providerId="ADAL" clId="{CD5A7E88-19E7-40A9-85F8-D1547E73B739}" dt="2023-01-11T23:26:47.483" v="1889" actId="1036"/>
          <ac:spMkLst>
            <pc:docMk/>
            <pc:sldMk cId="1244961172" sldId="273"/>
            <ac:spMk id="14" creationId="{3B5F709B-3005-48AB-94FF-DE5506A7A315}"/>
          </ac:spMkLst>
        </pc:spChg>
        <pc:spChg chg="mod">
          <ac:chgData name="Drgona, Jan" userId="8107277a-43fb-42e1-8aa0-684adf187181" providerId="ADAL" clId="{CD5A7E88-19E7-40A9-85F8-D1547E73B739}" dt="2023-01-11T23:26:47.483" v="1889" actId="1036"/>
          <ac:spMkLst>
            <pc:docMk/>
            <pc:sldMk cId="1244961172" sldId="273"/>
            <ac:spMk id="15" creationId="{910CCEEE-61EF-4AA2-951A-FEFFFF715F71}"/>
          </ac:spMkLst>
        </pc:spChg>
        <pc:grpChg chg="mod">
          <ac:chgData name="Drgona, Jan" userId="8107277a-43fb-42e1-8aa0-684adf187181" providerId="ADAL" clId="{CD5A7E88-19E7-40A9-85F8-D1547E73B739}" dt="2023-01-11T23:26:52.256" v="1891" actId="1076"/>
          <ac:grpSpMkLst>
            <pc:docMk/>
            <pc:sldMk cId="1244961172" sldId="273"/>
            <ac:grpSpMk id="13" creationId="{56AB9838-D98D-43ED-B21C-07B5EAF1D533}"/>
          </ac:grpSpMkLst>
        </pc:grpChg>
        <pc:picChg chg="mod">
          <ac:chgData name="Drgona, Jan" userId="8107277a-43fb-42e1-8aa0-684adf187181" providerId="ADAL" clId="{CD5A7E88-19E7-40A9-85F8-D1547E73B739}" dt="2023-01-11T23:30:07.687" v="1932" actId="1076"/>
          <ac:picMkLst>
            <pc:docMk/>
            <pc:sldMk cId="1244961172" sldId="273"/>
            <ac:picMk id="5" creationId="{4F2D738F-455C-442F-B6FB-DAB50F6FBAD9}"/>
          </ac:picMkLst>
        </pc:picChg>
        <pc:picChg chg="add mod">
          <ac:chgData name="Drgona, Jan" userId="8107277a-43fb-42e1-8aa0-684adf187181" providerId="ADAL" clId="{CD5A7E88-19E7-40A9-85F8-D1547E73B739}" dt="2023-01-11T23:30:31.327" v="1937" actId="14100"/>
          <ac:picMkLst>
            <pc:docMk/>
            <pc:sldMk cId="1244961172" sldId="273"/>
            <ac:picMk id="1026" creationId="{16DC68D1-2932-49A1-8B26-2B3ED61CCD8C}"/>
          </ac:picMkLst>
        </pc:picChg>
      </pc:sldChg>
      <pc:sldChg chg="del mod modShow">
        <pc:chgData name="Drgona, Jan" userId="8107277a-43fb-42e1-8aa0-684adf187181" providerId="ADAL" clId="{CD5A7E88-19E7-40A9-85F8-D1547E73B739}" dt="2023-01-11T20:50:45.488" v="1396" actId="47"/>
        <pc:sldMkLst>
          <pc:docMk/>
          <pc:sldMk cId="1165423220" sldId="281"/>
        </pc:sldMkLst>
      </pc:sldChg>
      <pc:sldChg chg="del mod modShow">
        <pc:chgData name="Drgona, Jan" userId="8107277a-43fb-42e1-8aa0-684adf187181" providerId="ADAL" clId="{CD5A7E88-19E7-40A9-85F8-D1547E73B739}" dt="2023-01-11T20:59:59.158" v="1503" actId="47"/>
        <pc:sldMkLst>
          <pc:docMk/>
          <pc:sldMk cId="1088684960" sldId="852"/>
        </pc:sldMkLst>
      </pc:sldChg>
      <pc:sldChg chg="del mod modShow">
        <pc:chgData name="Drgona, Jan" userId="8107277a-43fb-42e1-8aa0-684adf187181" providerId="ADAL" clId="{CD5A7E88-19E7-40A9-85F8-D1547E73B739}" dt="2023-01-11T20:59:59.158" v="1503" actId="47"/>
        <pc:sldMkLst>
          <pc:docMk/>
          <pc:sldMk cId="1249871854" sldId="854"/>
        </pc:sldMkLst>
      </pc:sldChg>
      <pc:sldChg chg="modSp add mod">
        <pc:chgData name="Drgona, Jan" userId="8107277a-43fb-42e1-8aa0-684adf187181" providerId="ADAL" clId="{CD5A7E88-19E7-40A9-85F8-D1547E73B739}" dt="2023-01-11T23:27:42.370" v="1899" actId="113"/>
        <pc:sldMkLst>
          <pc:docMk/>
          <pc:sldMk cId="4100954950" sldId="900"/>
        </pc:sldMkLst>
        <pc:spChg chg="mod">
          <ac:chgData name="Drgona, Jan" userId="8107277a-43fb-42e1-8aa0-684adf187181" providerId="ADAL" clId="{CD5A7E88-19E7-40A9-85F8-D1547E73B739}" dt="2023-01-11T23:27:42.370" v="1899" actId="113"/>
          <ac:spMkLst>
            <pc:docMk/>
            <pc:sldMk cId="4100954950" sldId="900"/>
            <ac:spMk id="5" creationId="{F4BED556-2C99-18F5-0414-5690213E9AA3}"/>
          </ac:spMkLst>
        </pc:spChg>
      </pc:sldChg>
      <pc:sldChg chg="del mod modShow">
        <pc:chgData name="Drgona, Jan" userId="8107277a-43fb-42e1-8aa0-684adf187181" providerId="ADAL" clId="{CD5A7E88-19E7-40A9-85F8-D1547E73B739}" dt="2023-01-11T20:29:33.001" v="1264" actId="47"/>
        <pc:sldMkLst>
          <pc:docMk/>
          <pc:sldMk cId="328018078" sldId="1116"/>
        </pc:sldMkLst>
      </pc:sldChg>
      <pc:sldChg chg="modSp mod">
        <pc:chgData name="Drgona, Jan" userId="8107277a-43fb-42e1-8aa0-684adf187181" providerId="ADAL" clId="{CD5A7E88-19E7-40A9-85F8-D1547E73B739}" dt="2023-01-13T20:34:13.548" v="2364" actId="20577"/>
        <pc:sldMkLst>
          <pc:docMk/>
          <pc:sldMk cId="1152154647" sldId="1117"/>
        </pc:sldMkLst>
        <pc:spChg chg="mod">
          <ac:chgData name="Drgona, Jan" userId="8107277a-43fb-42e1-8aa0-684adf187181" providerId="ADAL" clId="{CD5A7E88-19E7-40A9-85F8-D1547E73B739}" dt="2023-01-11T15:49:04.920" v="26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CD5A7E88-19E7-40A9-85F8-D1547E73B739}" dt="2023-01-13T20:34:13.548" v="2364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CD5A7E88-19E7-40A9-85F8-D1547E73B739}" dt="2023-01-11T15:49:01.122" v="20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addSp delSp modSp mod">
        <pc:chgData name="Drgona, Jan" userId="8107277a-43fb-42e1-8aa0-684adf187181" providerId="ADAL" clId="{CD5A7E88-19E7-40A9-85F8-D1547E73B739}" dt="2023-01-11T23:30:48.208" v="1939" actId="1076"/>
        <pc:sldMkLst>
          <pc:docMk/>
          <pc:sldMk cId="1309659687" sldId="1139"/>
        </pc:sldMkLst>
        <pc:spChg chg="mod">
          <ac:chgData name="Drgona, Jan" userId="8107277a-43fb-42e1-8aa0-684adf187181" providerId="ADAL" clId="{CD5A7E88-19E7-40A9-85F8-D1547E73B739}" dt="2023-01-11T16:03:21.819" v="269" actId="20577"/>
          <ac:spMkLst>
            <pc:docMk/>
            <pc:sldMk cId="1309659687" sldId="1139"/>
            <ac:spMk id="2" creationId="{7F5FD97D-AD65-A14D-A584-DF7F474A1613}"/>
          </ac:spMkLst>
        </pc:spChg>
        <pc:spChg chg="mod">
          <ac:chgData name="Drgona, Jan" userId="8107277a-43fb-42e1-8aa0-684adf187181" providerId="ADAL" clId="{CD5A7E88-19E7-40A9-85F8-D1547E73B739}" dt="2023-01-11T23:19:20.918" v="1744"/>
          <ac:spMkLst>
            <pc:docMk/>
            <pc:sldMk cId="1309659687" sldId="1139"/>
            <ac:spMk id="3" creationId="{68221D21-39D1-BC4F-8470-AE67D8B4F0C9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4" creationId="{E2120547-B00B-4747-AC75-ED5659475175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5" creationId="{5F2B9AC5-F72A-1843-A0EE-95822A1A08C8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7" creationId="{FE594F48-E722-4C4F-B38D-6D59687754E9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9" creationId="{4D3A2734-5D12-E343-B562-E9F77F70951A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0" creationId="{01476749-082A-8944-B826-C056CB5CD7A0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1" creationId="{B9F07A68-8949-8A4A-8C6D-2E5C5A89F370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4" creationId="{11FBAD03-AB01-2C4B-8525-3FDCA13CC108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7" creationId="{A5DA614E-8003-6A47-B974-4ED61A5E205A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8" creationId="{40BDC269-9454-0243-B694-23B24EEAB6B5}"/>
          </ac:spMkLst>
        </pc:spChg>
        <pc:spChg chg="mod">
          <ac:chgData name="Drgona, Jan" userId="8107277a-43fb-42e1-8aa0-684adf187181" providerId="ADAL" clId="{CD5A7E88-19E7-40A9-85F8-D1547E73B739}" dt="2023-01-11T23:23:03.647" v="1796" actId="403"/>
          <ac:spMkLst>
            <pc:docMk/>
            <pc:sldMk cId="1309659687" sldId="1139"/>
            <ac:spMk id="20" creationId="{0595A4ED-E08D-4506-BF0F-90AB9DF2750F}"/>
          </ac:spMkLst>
        </pc:spChg>
        <pc:spChg chg="add mod">
          <ac:chgData name="Drgona, Jan" userId="8107277a-43fb-42e1-8aa0-684adf187181" providerId="ADAL" clId="{CD5A7E88-19E7-40A9-85F8-D1547E73B739}" dt="2023-01-11T23:20:02.820" v="1768" actId="20577"/>
          <ac:spMkLst>
            <pc:docMk/>
            <pc:sldMk cId="1309659687" sldId="1139"/>
            <ac:spMk id="21" creationId="{D2DDE234-6EBA-404F-950D-AC7ADC15BC23}"/>
          </ac:spMkLst>
        </pc:spChg>
        <pc:spChg chg="add mod">
          <ac:chgData name="Drgona, Jan" userId="8107277a-43fb-42e1-8aa0-684adf187181" providerId="ADAL" clId="{CD5A7E88-19E7-40A9-85F8-D1547E73B739}" dt="2023-01-11T23:20:19.974" v="1769" actId="1076"/>
          <ac:spMkLst>
            <pc:docMk/>
            <pc:sldMk cId="1309659687" sldId="1139"/>
            <ac:spMk id="22" creationId="{DF47BE35-2F1C-4567-8029-3E66162E84E5}"/>
          </ac:spMkLst>
        </pc:spChg>
        <pc:spChg chg="add mod">
          <ac:chgData name="Drgona, Jan" userId="8107277a-43fb-42e1-8aa0-684adf187181" providerId="ADAL" clId="{CD5A7E88-19E7-40A9-85F8-D1547E73B739}" dt="2023-01-11T23:19:46.606" v="1764" actId="1076"/>
          <ac:spMkLst>
            <pc:docMk/>
            <pc:sldMk cId="1309659687" sldId="1139"/>
            <ac:spMk id="26" creationId="{0FFAFE10-5E16-494C-B286-E012AB62D0D9}"/>
          </ac:spMkLst>
        </pc:spChg>
        <pc:spChg chg="add mod">
          <ac:chgData name="Drgona, Jan" userId="8107277a-43fb-42e1-8aa0-684adf187181" providerId="ADAL" clId="{CD5A7E88-19E7-40A9-85F8-D1547E73B739}" dt="2023-01-11T23:19:40.998" v="1763" actId="20577"/>
          <ac:spMkLst>
            <pc:docMk/>
            <pc:sldMk cId="1309659687" sldId="1139"/>
            <ac:spMk id="27" creationId="{9ED44022-D942-4221-BA4F-F3F6F2D1E246}"/>
          </ac:spMkLst>
        </pc:spChg>
        <pc:grpChg chg="mod">
          <ac:chgData name="Drgona, Jan" userId="8107277a-43fb-42e1-8aa0-684adf187181" providerId="ADAL" clId="{CD5A7E88-19E7-40A9-85F8-D1547E73B739}" dt="2023-01-11T23:18:16.745" v="1707" actId="1035"/>
          <ac:grpSpMkLst>
            <pc:docMk/>
            <pc:sldMk cId="1309659687" sldId="1139"/>
            <ac:grpSpMk id="8" creationId="{02A24008-7D5F-2748-9365-7077A3876400}"/>
          </ac:grpSpMkLst>
        </pc:grpChg>
        <pc:grpChg chg="mod">
          <ac:chgData name="Drgona, Jan" userId="8107277a-43fb-42e1-8aa0-684adf187181" providerId="ADAL" clId="{CD5A7E88-19E7-40A9-85F8-D1547E73B739}" dt="2023-01-11T23:18:16.745" v="1707" actId="1035"/>
          <ac:grpSpMkLst>
            <pc:docMk/>
            <pc:sldMk cId="1309659687" sldId="1139"/>
            <ac:grpSpMk id="15" creationId="{37201A40-8CE5-A343-AFAD-3A039413CB63}"/>
          </ac:grpSpMkLst>
        </pc:grpChg>
        <pc:grpChg chg="mod">
          <ac:chgData name="Drgona, Jan" userId="8107277a-43fb-42e1-8aa0-684adf187181" providerId="ADAL" clId="{CD5A7E88-19E7-40A9-85F8-D1547E73B739}" dt="2023-01-11T23:18:16.745" v="1707" actId="1035"/>
          <ac:grpSpMkLst>
            <pc:docMk/>
            <pc:sldMk cId="1309659687" sldId="1139"/>
            <ac:grpSpMk id="19" creationId="{BFAF6ED4-E10D-E046-90D6-B4B6FF2426E6}"/>
          </ac:grpSpMkLst>
        </pc:grpChg>
        <pc:picChg chg="add mod">
          <ac:chgData name="Drgona, Jan" userId="8107277a-43fb-42e1-8aa0-684adf187181" providerId="ADAL" clId="{CD5A7E88-19E7-40A9-85F8-D1547E73B739}" dt="2023-01-11T23:19:05.685" v="1740" actId="1035"/>
          <ac:picMkLst>
            <pc:docMk/>
            <pc:sldMk cId="1309659687" sldId="1139"/>
            <ac:picMk id="25" creationId="{8B9ABF31-55B9-42C0-A459-A498393827E8}"/>
          </ac:picMkLst>
        </pc:picChg>
        <pc:picChg chg="add mod">
          <ac:chgData name="Drgona, Jan" userId="8107277a-43fb-42e1-8aa0-684adf187181" providerId="ADAL" clId="{CD5A7E88-19E7-40A9-85F8-D1547E73B739}" dt="2023-01-11T23:30:48.208" v="1939" actId="1076"/>
          <ac:picMkLst>
            <pc:docMk/>
            <pc:sldMk cId="1309659687" sldId="1139"/>
            <ac:picMk id="28" creationId="{8E4EFCAE-F518-454E-B6F2-67C9AB4B021B}"/>
          </ac:picMkLst>
        </pc:picChg>
        <pc:picChg chg="add mod">
          <ac:chgData name="Drgona, Jan" userId="8107277a-43fb-42e1-8aa0-684adf187181" providerId="ADAL" clId="{CD5A7E88-19E7-40A9-85F8-D1547E73B739}" dt="2023-01-11T23:24:34.863" v="1805" actId="1076"/>
          <ac:picMkLst>
            <pc:docMk/>
            <pc:sldMk cId="1309659687" sldId="1139"/>
            <ac:picMk id="2050" creationId="{3C3CF8BD-0D69-4BEE-9EB2-42B0EC12050E}"/>
          </ac:picMkLst>
        </pc:picChg>
        <pc:picChg chg="add mod">
          <ac:chgData name="Drgona, Jan" userId="8107277a-43fb-42e1-8aa0-684adf187181" providerId="ADAL" clId="{CD5A7E88-19E7-40A9-85F8-D1547E73B739}" dt="2023-01-11T23:19:00.364" v="1733" actId="14100"/>
          <ac:picMkLst>
            <pc:docMk/>
            <pc:sldMk cId="1309659687" sldId="1139"/>
            <ac:picMk id="2052" creationId="{343F7665-6FBB-4781-9F9B-D275007B663D}"/>
          </ac:picMkLst>
        </pc:picChg>
        <pc:picChg chg="add del mod">
          <ac:chgData name="Drgona, Jan" userId="8107277a-43fb-42e1-8aa0-684adf187181" providerId="ADAL" clId="{CD5A7E88-19E7-40A9-85F8-D1547E73B739}" dt="2023-01-11T20:25:32.648" v="1183" actId="478"/>
          <ac:picMkLst>
            <pc:docMk/>
            <pc:sldMk cId="1309659687" sldId="1139"/>
            <ac:picMk id="2054" creationId="{4ACEAF84-B38C-4151-AA0C-CEC469F76D28}"/>
          </ac:picMkLst>
        </pc:picChg>
        <pc:picChg chg="add mod">
          <ac:chgData name="Drgona, Jan" userId="8107277a-43fb-42e1-8aa0-684adf187181" providerId="ADAL" clId="{CD5A7E88-19E7-40A9-85F8-D1547E73B739}" dt="2023-01-11T23:19:05.685" v="1740" actId="1035"/>
          <ac:picMkLst>
            <pc:docMk/>
            <pc:sldMk cId="1309659687" sldId="1139"/>
            <ac:picMk id="2056" creationId="{D168E12D-E0BF-4F90-A865-59314E60E5E2}"/>
          </ac:picMkLst>
        </pc:picChg>
        <pc:picChg chg="add mod">
          <ac:chgData name="Drgona, Jan" userId="8107277a-43fb-42e1-8aa0-684adf187181" providerId="ADAL" clId="{CD5A7E88-19E7-40A9-85F8-D1547E73B739}" dt="2023-01-11T23:19:03.192" v="1734" actId="1076"/>
          <ac:picMkLst>
            <pc:docMk/>
            <pc:sldMk cId="1309659687" sldId="1139"/>
            <ac:picMk id="2058" creationId="{22A99C27-0BC5-446D-B045-9DBBF732A733}"/>
          </ac:picMkLst>
        </pc:picChg>
      </pc:sldChg>
      <pc:sldChg chg="del">
        <pc:chgData name="Drgona, Jan" userId="8107277a-43fb-42e1-8aa0-684adf187181" providerId="ADAL" clId="{CD5A7E88-19E7-40A9-85F8-D1547E73B739}" dt="2023-01-11T16:00:10.977" v="166" actId="47"/>
        <pc:sldMkLst>
          <pc:docMk/>
          <pc:sldMk cId="2998728626" sldId="1166"/>
        </pc:sldMkLst>
      </pc:sldChg>
      <pc:sldChg chg="addSp modSp mod">
        <pc:chgData name="Drgona, Jan" userId="8107277a-43fb-42e1-8aa0-684adf187181" providerId="ADAL" clId="{CD5A7E88-19E7-40A9-85F8-D1547E73B739}" dt="2023-01-11T23:34:52.655" v="2010"/>
        <pc:sldMkLst>
          <pc:docMk/>
          <pc:sldMk cId="651697254" sldId="1357"/>
        </pc:sldMkLst>
        <pc:spChg chg="mod">
          <ac:chgData name="Drgona, Jan" userId="8107277a-43fb-42e1-8aa0-684adf187181" providerId="ADAL" clId="{CD5A7E88-19E7-40A9-85F8-D1547E73B739}" dt="2023-01-11T23:33:21.580" v="1988" actId="1076"/>
          <ac:spMkLst>
            <pc:docMk/>
            <pc:sldMk cId="651697254" sldId="1357"/>
            <ac:spMk id="10" creationId="{744AEE57-C02C-EB4D-AB40-30C4CF48047A}"/>
          </ac:spMkLst>
        </pc:spChg>
        <pc:spChg chg="mod">
          <ac:chgData name="Drgona, Jan" userId="8107277a-43fb-42e1-8aa0-684adf187181" providerId="ADAL" clId="{CD5A7E88-19E7-40A9-85F8-D1547E73B739}" dt="2023-01-11T20:57:04.809" v="1423" actId="20577"/>
          <ac:spMkLst>
            <pc:docMk/>
            <pc:sldMk cId="651697254" sldId="1357"/>
            <ac:spMk id="24" creationId="{F3DB7C64-4FD6-44CB-9F12-FC2CC13D4753}"/>
          </ac:spMkLst>
        </pc:spChg>
        <pc:spChg chg="mod">
          <ac:chgData name="Drgona, Jan" userId="8107277a-43fb-42e1-8aa0-684adf187181" providerId="ADAL" clId="{CD5A7E88-19E7-40A9-85F8-D1547E73B739}" dt="2023-01-11T23:33:18.147" v="1987" actId="1076"/>
          <ac:spMkLst>
            <pc:docMk/>
            <pc:sldMk cId="651697254" sldId="1357"/>
            <ac:spMk id="25" creationId="{E7AC879F-74B1-4C13-A96D-CD89885C1E00}"/>
          </ac:spMkLst>
        </pc:spChg>
        <pc:picChg chg="add mod">
          <ac:chgData name="Drgona, Jan" userId="8107277a-43fb-42e1-8aa0-684adf187181" providerId="ADAL" clId="{CD5A7E88-19E7-40A9-85F8-D1547E73B739}" dt="2023-01-11T23:34:52.655" v="2010"/>
          <ac:picMkLst>
            <pc:docMk/>
            <pc:sldMk cId="651697254" sldId="1357"/>
            <ac:picMk id="12" creationId="{821BB4E6-FE66-4F0C-BDCC-0AA0C4ECE0D1}"/>
          </ac:picMkLst>
        </pc:picChg>
      </pc:sldChg>
      <pc:sldChg chg="del mod modShow">
        <pc:chgData name="Drgona, Jan" userId="8107277a-43fb-42e1-8aa0-684adf187181" providerId="ADAL" clId="{CD5A7E88-19E7-40A9-85F8-D1547E73B739}" dt="2023-01-11T20:59:59.158" v="1503" actId="47"/>
        <pc:sldMkLst>
          <pc:docMk/>
          <pc:sldMk cId="3495114236" sldId="1358"/>
        </pc:sldMkLst>
      </pc:sldChg>
      <pc:sldChg chg="modSp add del mod">
        <pc:chgData name="Drgona, Jan" userId="8107277a-43fb-42e1-8aa0-684adf187181" providerId="ADAL" clId="{CD5A7E88-19E7-40A9-85F8-D1547E73B739}" dt="2023-01-11T16:08:20.441" v="373" actId="47"/>
        <pc:sldMkLst>
          <pc:docMk/>
          <pc:sldMk cId="2516804258" sldId="1379"/>
        </pc:sldMkLst>
        <pc:spChg chg="mod">
          <ac:chgData name="Drgona, Jan" userId="8107277a-43fb-42e1-8aa0-684adf187181" providerId="ADAL" clId="{CD5A7E88-19E7-40A9-85F8-D1547E73B739}" dt="2023-01-11T16:07:14.029" v="363" actId="20577"/>
          <ac:spMkLst>
            <pc:docMk/>
            <pc:sldMk cId="2516804258" sldId="1379"/>
            <ac:spMk id="9" creationId="{1598877F-DABF-4993-B52F-A7316E0D4D6D}"/>
          </ac:spMkLst>
        </pc:spChg>
        <pc:spChg chg="mod">
          <ac:chgData name="Drgona, Jan" userId="8107277a-43fb-42e1-8aa0-684adf187181" providerId="ADAL" clId="{CD5A7E88-19E7-40A9-85F8-D1547E73B739}" dt="2023-01-11T16:06:57.214" v="360"/>
          <ac:spMkLst>
            <pc:docMk/>
            <pc:sldMk cId="2516804258" sldId="1379"/>
            <ac:spMk id="12" creationId="{D35C675C-E444-5D49-B14B-FFD316919928}"/>
          </ac:spMkLst>
        </pc:spChg>
      </pc:sldChg>
      <pc:sldChg chg="del mod modShow">
        <pc:chgData name="Drgona, Jan" userId="8107277a-43fb-42e1-8aa0-684adf187181" providerId="ADAL" clId="{CD5A7E88-19E7-40A9-85F8-D1547E73B739}" dt="2023-01-11T20:36:05.490" v="1380" actId="47"/>
        <pc:sldMkLst>
          <pc:docMk/>
          <pc:sldMk cId="190876220" sldId="1397"/>
        </pc:sldMkLst>
      </pc:sldChg>
      <pc:sldChg chg="del mod modShow">
        <pc:chgData name="Drgona, Jan" userId="8107277a-43fb-42e1-8aa0-684adf187181" providerId="ADAL" clId="{CD5A7E88-19E7-40A9-85F8-D1547E73B739}" dt="2023-01-11T20:49:40.015" v="1393" actId="47"/>
        <pc:sldMkLst>
          <pc:docMk/>
          <pc:sldMk cId="3957334657" sldId="1398"/>
        </pc:sldMkLst>
      </pc:sldChg>
      <pc:sldChg chg="del mod modShow">
        <pc:chgData name="Drgona, Jan" userId="8107277a-43fb-42e1-8aa0-684adf187181" providerId="ADAL" clId="{CD5A7E88-19E7-40A9-85F8-D1547E73B739}" dt="2023-01-11T20:29:33.001" v="1264" actId="47"/>
        <pc:sldMkLst>
          <pc:docMk/>
          <pc:sldMk cId="3269200713" sldId="1405"/>
        </pc:sldMkLst>
      </pc:sldChg>
      <pc:sldChg chg="addSp delSp modSp mod">
        <pc:chgData name="Drgona, Jan" userId="8107277a-43fb-42e1-8aa0-684adf187181" providerId="ADAL" clId="{CD5A7E88-19E7-40A9-85F8-D1547E73B739}" dt="2023-01-12T15:48:46.957" v="2202"/>
        <pc:sldMkLst>
          <pc:docMk/>
          <pc:sldMk cId="4206595840" sldId="1406"/>
        </pc:sldMkLst>
        <pc:spChg chg="del mod">
          <ac:chgData name="Drgona, Jan" userId="8107277a-43fb-42e1-8aa0-684adf187181" providerId="ADAL" clId="{CD5A7E88-19E7-40A9-85F8-D1547E73B739}" dt="2023-01-12T15:48:38.907" v="2198" actId="478"/>
          <ac:spMkLst>
            <pc:docMk/>
            <pc:sldMk cId="4206595840" sldId="1406"/>
            <ac:spMk id="2" creationId="{7F5FD97D-AD65-A14D-A584-DF7F474A1613}"/>
          </ac:spMkLst>
        </pc:spChg>
        <pc:spChg chg="add del mod">
          <ac:chgData name="Drgona, Jan" userId="8107277a-43fb-42e1-8aa0-684adf187181" providerId="ADAL" clId="{CD5A7E88-19E7-40A9-85F8-D1547E73B739}" dt="2023-01-12T15:48:43.880" v="2200" actId="478"/>
          <ac:spMkLst>
            <pc:docMk/>
            <pc:sldMk cId="4206595840" sldId="1406"/>
            <ac:spMk id="5" creationId="{DC93CBC1-9A01-4BA2-B3C1-04D8B587AC51}"/>
          </ac:spMkLst>
        </pc:spChg>
        <pc:spChg chg="mod">
          <ac:chgData name="Drgona, Jan" userId="8107277a-43fb-42e1-8aa0-684adf187181" providerId="ADAL" clId="{CD5A7E88-19E7-40A9-85F8-D1547E73B739}" dt="2023-01-11T20:34:39.897" v="1373" actId="20577"/>
          <ac:spMkLst>
            <pc:docMk/>
            <pc:sldMk cId="4206595840" sldId="1406"/>
            <ac:spMk id="13" creationId="{1EA526E4-BB79-4FC3-9E35-D6D9C49B51EA}"/>
          </ac:spMkLst>
        </pc:spChg>
        <pc:spChg chg="add del mod">
          <ac:chgData name="Drgona, Jan" userId="8107277a-43fb-42e1-8aa0-684adf187181" providerId="ADAL" clId="{CD5A7E88-19E7-40A9-85F8-D1547E73B739}" dt="2023-01-12T15:48:46.383" v="2201" actId="478"/>
          <ac:spMkLst>
            <pc:docMk/>
            <pc:sldMk cId="4206595840" sldId="1406"/>
            <ac:spMk id="20" creationId="{99D83C3F-49AC-4781-8D14-76B7B1A2A879}"/>
          </ac:spMkLst>
        </pc:spChg>
        <pc:spChg chg="add mod">
          <ac:chgData name="Drgona, Jan" userId="8107277a-43fb-42e1-8aa0-684adf187181" providerId="ADAL" clId="{CD5A7E88-19E7-40A9-85F8-D1547E73B739}" dt="2023-01-12T15:48:46.957" v="2202"/>
          <ac:spMkLst>
            <pc:docMk/>
            <pc:sldMk cId="4206595840" sldId="1406"/>
            <ac:spMk id="23" creationId="{C5F39EC0-E24C-450A-B233-D895332E0C7C}"/>
          </ac:spMkLst>
        </pc:spChg>
      </pc:sldChg>
      <pc:sldChg chg="add del ord">
        <pc:chgData name="Drgona, Jan" userId="8107277a-43fb-42e1-8aa0-684adf187181" providerId="ADAL" clId="{CD5A7E88-19E7-40A9-85F8-D1547E73B739}" dt="2023-01-11T20:59:04.056" v="1450" actId="47"/>
        <pc:sldMkLst>
          <pc:docMk/>
          <pc:sldMk cId="2353252949" sldId="1411"/>
        </pc:sldMkLst>
      </pc:sldChg>
      <pc:sldChg chg="del mod modShow">
        <pc:chgData name="Drgona, Jan" userId="8107277a-43fb-42e1-8aa0-684adf187181" providerId="ADAL" clId="{CD5A7E88-19E7-40A9-85F8-D1547E73B739}" dt="2023-01-11T20:51:07.744" v="1397" actId="47"/>
        <pc:sldMkLst>
          <pc:docMk/>
          <pc:sldMk cId="1308743126" sldId="1416"/>
        </pc:sldMkLst>
      </pc:sldChg>
      <pc:sldChg chg="addSp modSp mod">
        <pc:chgData name="Drgona, Jan" userId="8107277a-43fb-42e1-8aa0-684adf187181" providerId="ADAL" clId="{CD5A7E88-19E7-40A9-85F8-D1547E73B739}" dt="2023-01-11T23:34:55.807" v="2011"/>
        <pc:sldMkLst>
          <pc:docMk/>
          <pc:sldMk cId="892426157" sldId="1417"/>
        </pc:sldMkLst>
        <pc:spChg chg="mod">
          <ac:chgData name="Drgona, Jan" userId="8107277a-43fb-42e1-8aa0-684adf187181" providerId="ADAL" clId="{CD5A7E88-19E7-40A9-85F8-D1547E73B739}" dt="2023-01-11T20:57:28.921" v="1447" actId="20577"/>
          <ac:spMkLst>
            <pc:docMk/>
            <pc:sldMk cId="892426157" sldId="1417"/>
            <ac:spMk id="12" creationId="{3E4F7758-F45B-5D4C-BA10-B934D1DBE741}"/>
          </ac:spMkLst>
        </pc:spChg>
        <pc:spChg chg="mod">
          <ac:chgData name="Drgona, Jan" userId="8107277a-43fb-42e1-8aa0-684adf187181" providerId="ADAL" clId="{CD5A7E88-19E7-40A9-85F8-D1547E73B739}" dt="2023-01-11T23:33:31.326" v="1991" actId="20577"/>
          <ac:spMkLst>
            <pc:docMk/>
            <pc:sldMk cId="892426157" sldId="1417"/>
            <ac:spMk id="13" creationId="{A31A1DCA-581A-2A45-9F44-69EF7D36DA5E}"/>
          </ac:spMkLst>
        </pc:spChg>
        <pc:picChg chg="add mod">
          <ac:chgData name="Drgona, Jan" userId="8107277a-43fb-42e1-8aa0-684adf187181" providerId="ADAL" clId="{CD5A7E88-19E7-40A9-85F8-D1547E73B739}" dt="2023-01-11T23:34:55.807" v="2011"/>
          <ac:picMkLst>
            <pc:docMk/>
            <pc:sldMk cId="892426157" sldId="1417"/>
            <ac:picMk id="15" creationId="{382853E4-015C-4A40-8EF2-711B47723A2A}"/>
          </ac:picMkLst>
        </pc:picChg>
      </pc:sldChg>
      <pc:sldChg chg="addSp modSp mod modShow">
        <pc:chgData name="Drgona, Jan" userId="8107277a-43fb-42e1-8aa0-684adf187181" providerId="ADAL" clId="{CD5A7E88-19E7-40A9-85F8-D1547E73B739}" dt="2023-01-11T23:34:46.088" v="2008"/>
        <pc:sldMkLst>
          <pc:docMk/>
          <pc:sldMk cId="3773397961" sldId="1418"/>
        </pc:sldMkLst>
        <pc:spChg chg="mod">
          <ac:chgData name="Drgona, Jan" userId="8107277a-43fb-42e1-8aa0-684adf187181" providerId="ADAL" clId="{CD5A7E88-19E7-40A9-85F8-D1547E73B739}" dt="2023-01-11T23:33:04.600" v="1984" actId="403"/>
          <ac:spMkLst>
            <pc:docMk/>
            <pc:sldMk cId="3773397961" sldId="1418"/>
            <ac:spMk id="19" creationId="{EC1AC20F-ACA2-4D34-AF23-26B0B676A76E}"/>
          </ac:spMkLst>
        </pc:spChg>
        <pc:picChg chg="add mod">
          <ac:chgData name="Drgona, Jan" userId="8107277a-43fb-42e1-8aa0-684adf187181" providerId="ADAL" clId="{CD5A7E88-19E7-40A9-85F8-D1547E73B739}" dt="2023-01-11T23:34:46.088" v="2008"/>
          <ac:picMkLst>
            <pc:docMk/>
            <pc:sldMk cId="3773397961" sldId="1418"/>
            <ac:picMk id="8" creationId="{EF0CAD5B-DC6E-4BCE-8770-AAA1CE82E42C}"/>
          </ac:picMkLst>
        </pc:picChg>
      </pc:sldChg>
      <pc:sldChg chg="modSp mod">
        <pc:chgData name="Drgona, Jan" userId="8107277a-43fb-42e1-8aa0-684adf187181" providerId="ADAL" clId="{CD5A7E88-19E7-40A9-85F8-D1547E73B739}" dt="2023-01-12T15:48:23.460" v="2192" actId="1037"/>
        <pc:sldMkLst>
          <pc:docMk/>
          <pc:sldMk cId="1027847982" sldId="1427"/>
        </pc:sldMkLst>
        <pc:spChg chg="mod">
          <ac:chgData name="Drgona, Jan" userId="8107277a-43fb-42e1-8aa0-684adf187181" providerId="ADAL" clId="{CD5A7E88-19E7-40A9-85F8-D1547E73B739}" dt="2023-01-12T15:48:23.460" v="2192" actId="1037"/>
          <ac:spMkLst>
            <pc:docMk/>
            <pc:sldMk cId="1027847982" sldId="1427"/>
            <ac:spMk id="2" creationId="{7F5FD97D-AD65-A14D-A584-DF7F474A1613}"/>
          </ac:spMkLst>
        </pc:spChg>
      </pc:sldChg>
      <pc:sldChg chg="addSp delSp modSp mod">
        <pc:chgData name="Drgona, Jan" userId="8107277a-43fb-42e1-8aa0-684adf187181" providerId="ADAL" clId="{CD5A7E88-19E7-40A9-85F8-D1547E73B739}" dt="2023-01-12T15:48:34.616" v="2197"/>
        <pc:sldMkLst>
          <pc:docMk/>
          <pc:sldMk cId="4106608496" sldId="1428"/>
        </pc:sldMkLst>
        <pc:spChg chg="del mod">
          <ac:chgData name="Drgona, Jan" userId="8107277a-43fb-42e1-8aa0-684adf187181" providerId="ADAL" clId="{CD5A7E88-19E7-40A9-85F8-D1547E73B739}" dt="2023-01-12T15:48:29.817" v="2193" actId="478"/>
          <ac:spMkLst>
            <pc:docMk/>
            <pc:sldMk cId="4106608496" sldId="1428"/>
            <ac:spMk id="2" creationId="{7F5FD97D-AD65-A14D-A584-DF7F474A1613}"/>
          </ac:spMkLst>
        </pc:spChg>
        <pc:spChg chg="add del mod">
          <ac:chgData name="Drgona, Jan" userId="8107277a-43fb-42e1-8aa0-684adf187181" providerId="ADAL" clId="{CD5A7E88-19E7-40A9-85F8-D1547E73B739}" dt="2023-01-12T15:48:34.283" v="2196" actId="478"/>
          <ac:spMkLst>
            <pc:docMk/>
            <pc:sldMk cId="4106608496" sldId="1428"/>
            <ac:spMk id="5" creationId="{037EC566-2B7B-413E-8A6B-6DD13EDF8BD8}"/>
          </ac:spMkLst>
        </pc:spChg>
        <pc:spChg chg="mod">
          <ac:chgData name="Drgona, Jan" userId="8107277a-43fb-42e1-8aa0-684adf187181" providerId="ADAL" clId="{CD5A7E88-19E7-40A9-85F8-D1547E73B739}" dt="2023-01-11T20:34:44.400" v="1378" actId="20577"/>
          <ac:spMkLst>
            <pc:docMk/>
            <pc:sldMk cId="4106608496" sldId="1428"/>
            <ac:spMk id="13" creationId="{1EA526E4-BB79-4FC3-9E35-D6D9C49B51EA}"/>
          </ac:spMkLst>
        </pc:spChg>
        <pc:spChg chg="add del mod">
          <ac:chgData name="Drgona, Jan" userId="8107277a-43fb-42e1-8aa0-684adf187181" providerId="ADAL" clId="{CD5A7E88-19E7-40A9-85F8-D1547E73B739}" dt="2023-01-12T15:48:31.067" v="2195"/>
          <ac:spMkLst>
            <pc:docMk/>
            <pc:sldMk cId="4106608496" sldId="1428"/>
            <ac:spMk id="15" creationId="{5C7B0D89-ADA1-46A2-849A-B3AA6A7F9C81}"/>
          </ac:spMkLst>
        </pc:spChg>
        <pc:spChg chg="add mod">
          <ac:chgData name="Drgona, Jan" userId="8107277a-43fb-42e1-8aa0-684adf187181" providerId="ADAL" clId="{CD5A7E88-19E7-40A9-85F8-D1547E73B739}" dt="2023-01-12T15:48:34.616" v="2197"/>
          <ac:spMkLst>
            <pc:docMk/>
            <pc:sldMk cId="4106608496" sldId="1428"/>
            <ac:spMk id="16" creationId="{3DD37602-1C31-4468-94C9-D9CC75577D62}"/>
          </ac:spMkLst>
        </pc:spChg>
      </pc:sldChg>
      <pc:sldChg chg="modSp del mod ord">
        <pc:chgData name="Drgona, Jan" userId="8107277a-43fb-42e1-8aa0-684adf187181" providerId="ADAL" clId="{CD5A7E88-19E7-40A9-85F8-D1547E73B739}" dt="2023-01-11T15:56:04.978" v="120" actId="47"/>
        <pc:sldMkLst>
          <pc:docMk/>
          <pc:sldMk cId="1814475715" sldId="1442"/>
        </pc:sldMkLst>
        <pc:spChg chg="mod">
          <ac:chgData name="Drgona, Jan" userId="8107277a-43fb-42e1-8aa0-684adf187181" providerId="ADAL" clId="{CD5A7E88-19E7-40A9-85F8-D1547E73B739}" dt="2023-01-11T15:55:17.975" v="116" actId="20577"/>
          <ac:spMkLst>
            <pc:docMk/>
            <pc:sldMk cId="1814475715" sldId="1442"/>
            <ac:spMk id="2" creationId="{7F5FD97D-AD65-A14D-A584-DF7F474A1613}"/>
          </ac:spMkLst>
        </pc:spChg>
      </pc:sldChg>
      <pc:sldChg chg="del">
        <pc:chgData name="Drgona, Jan" userId="8107277a-43fb-42e1-8aa0-684adf187181" providerId="ADAL" clId="{CD5A7E88-19E7-40A9-85F8-D1547E73B739}" dt="2023-01-11T15:59:36.940" v="165" actId="47"/>
        <pc:sldMkLst>
          <pc:docMk/>
          <pc:sldMk cId="3588078647" sldId="1443"/>
        </pc:sldMkLst>
      </pc:sldChg>
      <pc:sldChg chg="del mod modShow">
        <pc:chgData name="Drgona, Jan" userId="8107277a-43fb-42e1-8aa0-684adf187181" providerId="ADAL" clId="{CD5A7E88-19E7-40A9-85F8-D1547E73B739}" dt="2023-01-11T20:36:03.139" v="1379" actId="47"/>
        <pc:sldMkLst>
          <pc:docMk/>
          <pc:sldMk cId="3398780384" sldId="1483"/>
        </pc:sldMkLst>
      </pc:sldChg>
      <pc:sldChg chg="addSp delSp modSp mod">
        <pc:chgData name="Drgona, Jan" userId="8107277a-43fb-42e1-8aa0-684adf187181" providerId="ADAL" clId="{CD5A7E88-19E7-40A9-85F8-D1547E73B739}" dt="2023-01-12T16:18:32.847" v="2344" actId="20577"/>
        <pc:sldMkLst>
          <pc:docMk/>
          <pc:sldMk cId="2043156658" sldId="1492"/>
        </pc:sldMkLst>
        <pc:spChg chg="mod">
          <ac:chgData name="Drgona, Jan" userId="8107277a-43fb-42e1-8aa0-684adf187181" providerId="ADAL" clId="{CD5A7E88-19E7-40A9-85F8-D1547E73B739}" dt="2023-01-12T16:18:32.847" v="2344" actId="20577"/>
          <ac:spMkLst>
            <pc:docMk/>
            <pc:sldMk cId="2043156658" sldId="1492"/>
            <ac:spMk id="2" creationId="{7F5FD97D-AD65-A14D-A584-DF7F474A1613}"/>
          </ac:spMkLst>
        </pc:spChg>
        <pc:spChg chg="mod">
          <ac:chgData name="Drgona, Jan" userId="8107277a-43fb-42e1-8aa0-684adf187181" providerId="ADAL" clId="{CD5A7E88-19E7-40A9-85F8-D1547E73B739}" dt="2023-01-11T18:42:15.553" v="1051" actId="20577"/>
          <ac:spMkLst>
            <pc:docMk/>
            <pc:sldMk cId="2043156658" sldId="1492"/>
            <ac:spMk id="8" creationId="{5D3E572A-FBAB-414C-9496-67DB7908F4F1}"/>
          </ac:spMkLst>
        </pc:spChg>
        <pc:spChg chg="mod">
          <ac:chgData name="Drgona, Jan" userId="8107277a-43fb-42e1-8aa0-684adf187181" providerId="ADAL" clId="{CD5A7E88-19E7-40A9-85F8-D1547E73B739}" dt="2023-01-11T18:42:32.689" v="1076" actId="14100"/>
          <ac:spMkLst>
            <pc:docMk/>
            <pc:sldMk cId="2043156658" sldId="1492"/>
            <ac:spMk id="17" creationId="{5F71C41C-D734-4814-AD1A-920E3784229E}"/>
          </ac:spMkLst>
        </pc:spChg>
        <pc:spChg chg="add del mod">
          <ac:chgData name="Drgona, Jan" userId="8107277a-43fb-42e1-8aa0-684adf187181" providerId="ADAL" clId="{CD5A7E88-19E7-40A9-85F8-D1547E73B739}" dt="2023-01-11T16:49:39.011" v="994" actId="478"/>
          <ac:spMkLst>
            <pc:docMk/>
            <pc:sldMk cId="2043156658" sldId="1492"/>
            <ac:spMk id="19" creationId="{1BCD1358-1A0E-4858-B03D-39DC62F412ED}"/>
          </ac:spMkLst>
        </pc:spChg>
      </pc:sldChg>
      <pc:sldChg chg="addSp delSp modSp del mod modShow">
        <pc:chgData name="Drgona, Jan" userId="8107277a-43fb-42e1-8aa0-684adf187181" providerId="ADAL" clId="{CD5A7E88-19E7-40A9-85F8-D1547E73B739}" dt="2023-01-11T16:47:08.430" v="962" actId="47"/>
        <pc:sldMkLst>
          <pc:docMk/>
          <pc:sldMk cId="2215495862" sldId="1493"/>
        </pc:sldMkLst>
        <pc:spChg chg="mod">
          <ac:chgData name="Drgona, Jan" userId="8107277a-43fb-42e1-8aa0-684adf187181" providerId="ADAL" clId="{CD5A7E88-19E7-40A9-85F8-D1547E73B739}" dt="2023-01-11T16:21:00.287" v="753"/>
          <ac:spMkLst>
            <pc:docMk/>
            <pc:sldMk cId="2215495862" sldId="1493"/>
            <ac:spMk id="2" creationId="{7F5FD97D-AD65-A14D-A584-DF7F474A1613}"/>
          </ac:spMkLst>
        </pc:spChg>
        <pc:spChg chg="add del">
          <ac:chgData name="Drgona, Jan" userId="8107277a-43fb-42e1-8aa0-684adf187181" providerId="ADAL" clId="{CD5A7E88-19E7-40A9-85F8-D1547E73B739}" dt="2023-01-11T16:25:58.639" v="784" actId="478"/>
          <ac:spMkLst>
            <pc:docMk/>
            <pc:sldMk cId="2215495862" sldId="1493"/>
            <ac:spMk id="19" creationId="{772D115E-E912-45C7-8994-C7EBA29197E5}"/>
          </ac:spMkLst>
        </pc:spChg>
      </pc:sldChg>
      <pc:sldChg chg="del">
        <pc:chgData name="Drgona, Jan" userId="8107277a-43fb-42e1-8aa0-684adf187181" providerId="ADAL" clId="{CD5A7E88-19E7-40A9-85F8-D1547E73B739}" dt="2023-01-11T16:16:29.075" v="693" actId="47"/>
        <pc:sldMkLst>
          <pc:docMk/>
          <pc:sldMk cId="2881358283" sldId="1494"/>
        </pc:sldMkLst>
      </pc:sldChg>
      <pc:sldChg chg="modSp mod">
        <pc:chgData name="Drgona, Jan" userId="8107277a-43fb-42e1-8aa0-684adf187181" providerId="ADAL" clId="{CD5A7E88-19E7-40A9-85F8-D1547E73B739}" dt="2023-01-11T23:44:30.933" v="2129" actId="114"/>
        <pc:sldMkLst>
          <pc:docMk/>
          <pc:sldMk cId="302003084" sldId="1495"/>
        </pc:sldMkLst>
        <pc:spChg chg="mod">
          <ac:chgData name="Drgona, Jan" userId="8107277a-43fb-42e1-8aa0-684adf187181" providerId="ADAL" clId="{CD5A7E88-19E7-40A9-85F8-D1547E73B739}" dt="2023-01-11T23:44:30.933" v="2129" actId="114"/>
          <ac:spMkLst>
            <pc:docMk/>
            <pc:sldMk cId="302003084" sldId="1495"/>
            <ac:spMk id="4" creationId="{85266BD4-FB5D-4427-A025-1739ADE6457E}"/>
          </ac:spMkLst>
        </pc:spChg>
      </pc:sldChg>
      <pc:sldChg chg="del mod modShow">
        <pc:chgData name="Drgona, Jan" userId="8107277a-43fb-42e1-8aa0-684adf187181" providerId="ADAL" clId="{CD5A7E88-19E7-40A9-85F8-D1547E73B739}" dt="2023-01-11T20:59:59.158" v="1503" actId="47"/>
        <pc:sldMkLst>
          <pc:docMk/>
          <pc:sldMk cId="2342927058" sldId="1496"/>
        </pc:sldMkLst>
      </pc:sldChg>
      <pc:sldChg chg="addSp modSp mod modShow">
        <pc:chgData name="Drgona, Jan" userId="8107277a-43fb-42e1-8aa0-684adf187181" providerId="ADAL" clId="{CD5A7E88-19E7-40A9-85F8-D1547E73B739}" dt="2023-01-11T23:34:49.112" v="2009"/>
        <pc:sldMkLst>
          <pc:docMk/>
          <pc:sldMk cId="3384362676" sldId="1497"/>
        </pc:sldMkLst>
        <pc:spChg chg="mod">
          <ac:chgData name="Drgona, Jan" userId="8107277a-43fb-42e1-8aa0-684adf187181" providerId="ADAL" clId="{CD5A7E88-19E7-40A9-85F8-D1547E73B739}" dt="2023-01-11T23:33:08.528" v="1985" actId="403"/>
          <ac:spMkLst>
            <pc:docMk/>
            <pc:sldMk cId="3384362676" sldId="1497"/>
            <ac:spMk id="19" creationId="{EC1AC20F-ACA2-4D34-AF23-26B0B676A76E}"/>
          </ac:spMkLst>
        </pc:spChg>
        <pc:picChg chg="add mod">
          <ac:chgData name="Drgona, Jan" userId="8107277a-43fb-42e1-8aa0-684adf187181" providerId="ADAL" clId="{CD5A7E88-19E7-40A9-85F8-D1547E73B739}" dt="2023-01-11T23:34:49.112" v="2009"/>
          <ac:picMkLst>
            <pc:docMk/>
            <pc:sldMk cId="3384362676" sldId="1497"/>
            <ac:picMk id="9" creationId="{8E2D7F92-803F-4154-BB31-FD07105FAEA8}"/>
          </ac:picMkLst>
        </pc:picChg>
      </pc:sldChg>
      <pc:sldChg chg="addSp delSp modSp mod">
        <pc:chgData name="Drgona, Jan" userId="8107277a-43fb-42e1-8aa0-684adf187181" providerId="ADAL" clId="{CD5A7E88-19E7-40A9-85F8-D1547E73B739}" dt="2023-01-11T23:30:56.577" v="1940"/>
        <pc:sldMkLst>
          <pc:docMk/>
          <pc:sldMk cId="3165259775" sldId="1498"/>
        </pc:sldMkLst>
        <pc:spChg chg="add mod">
          <ac:chgData name="Drgona, Jan" userId="8107277a-43fb-42e1-8aa0-684adf187181" providerId="ADAL" clId="{CD5A7E88-19E7-40A9-85F8-D1547E73B739}" dt="2023-01-11T23:23:25.574" v="1802" actId="20577"/>
          <ac:spMkLst>
            <pc:docMk/>
            <pc:sldMk cId="3165259775" sldId="1498"/>
            <ac:spMk id="11" creationId="{0EBF344E-439C-48A0-B0C4-8346B59CFAE3}"/>
          </ac:spMkLst>
        </pc:spChg>
        <pc:spChg chg="del">
          <ac:chgData name="Drgona, Jan" userId="8107277a-43fb-42e1-8aa0-684adf187181" providerId="ADAL" clId="{CD5A7E88-19E7-40A9-85F8-D1547E73B739}" dt="2023-01-11T20:46:23.993" v="1390" actId="478"/>
          <ac:spMkLst>
            <pc:docMk/>
            <pc:sldMk cId="3165259775" sldId="1498"/>
            <ac:spMk id="20" creationId="{0595A4ED-E08D-4506-BF0F-90AB9DF2750F}"/>
          </ac:spMkLst>
        </pc:spChg>
        <pc:spChg chg="mod">
          <ac:chgData name="Drgona, Jan" userId="8107277a-43fb-42e1-8aa0-684adf187181" providerId="ADAL" clId="{CD5A7E88-19E7-40A9-85F8-D1547E73B739}" dt="2023-01-11T23:21:36.661" v="1791" actId="20577"/>
          <ac:spMkLst>
            <pc:docMk/>
            <pc:sldMk cId="3165259775" sldId="1498"/>
            <ac:spMk id="29" creationId="{0ABFE510-24D3-46CD-8696-49445646B79A}"/>
          </ac:spMkLst>
        </pc:spChg>
        <pc:picChg chg="add mod">
          <ac:chgData name="Drgona, Jan" userId="8107277a-43fb-42e1-8aa0-684adf187181" providerId="ADAL" clId="{CD5A7E88-19E7-40A9-85F8-D1547E73B739}" dt="2023-01-11T23:30:56.577" v="1940"/>
          <ac:picMkLst>
            <pc:docMk/>
            <pc:sldMk cId="3165259775" sldId="1498"/>
            <ac:picMk id="12" creationId="{A3D9116E-AC09-4203-94F3-17AAECCCC65D}"/>
          </ac:picMkLst>
        </pc:picChg>
        <pc:picChg chg="mod">
          <ac:chgData name="Drgona, Jan" userId="8107277a-43fb-42e1-8aa0-684adf187181" providerId="ADAL" clId="{CD5A7E88-19E7-40A9-85F8-D1547E73B739}" dt="2023-01-11T23:20:47.550" v="1771" actId="14100"/>
          <ac:picMkLst>
            <pc:docMk/>
            <pc:sldMk cId="3165259775" sldId="1498"/>
            <ac:picMk id="25" creationId="{FA8E2125-EE32-42E5-89D9-BBE79EB4F242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5:33.405" v="2015" actId="478"/>
        <pc:sldMkLst>
          <pc:docMk/>
          <pc:sldMk cId="4069292480" sldId="1499"/>
        </pc:sldMkLst>
        <pc:spChg chg="del">
          <ac:chgData name="Drgona, Jan" userId="8107277a-43fb-42e1-8aa0-684adf187181" providerId="ADAL" clId="{CD5A7E88-19E7-40A9-85F8-D1547E73B739}" dt="2023-01-11T15:57:45.913" v="145" actId="21"/>
          <ac:spMkLst>
            <pc:docMk/>
            <pc:sldMk cId="4069292480" sldId="1499"/>
            <ac:spMk id="2" creationId="{7F5FD97D-AD65-A14D-A584-DF7F474A1613}"/>
          </ac:spMkLst>
        </pc:spChg>
        <pc:spChg chg="mod">
          <ac:chgData name="Drgona, Jan" userId="8107277a-43fb-42e1-8aa0-684adf187181" providerId="ADAL" clId="{CD5A7E88-19E7-40A9-85F8-D1547E73B739}" dt="2023-01-11T20:41:16.790" v="1386" actId="20577"/>
          <ac:spMkLst>
            <pc:docMk/>
            <pc:sldMk cId="4069292480" sldId="1499"/>
            <ac:spMk id="8" creationId="{46F12F53-441B-45F6-9781-158C8416EBCC}"/>
          </ac:spMkLst>
        </pc:spChg>
        <pc:spChg chg="add del mod">
          <ac:chgData name="Drgona, Jan" userId="8107277a-43fb-42e1-8aa0-684adf187181" providerId="ADAL" clId="{CD5A7E88-19E7-40A9-85F8-D1547E73B739}" dt="2023-01-11T15:57:49.252" v="148"/>
          <ac:spMkLst>
            <pc:docMk/>
            <pc:sldMk cId="4069292480" sldId="1499"/>
            <ac:spMk id="15" creationId="{3F21681A-F818-4FEC-ACF2-C1CCE8B6A508}"/>
          </ac:spMkLst>
        </pc:spChg>
        <pc:spChg chg="add del mod">
          <ac:chgData name="Drgona, Jan" userId="8107277a-43fb-42e1-8aa0-684adf187181" providerId="ADAL" clId="{CD5A7E88-19E7-40A9-85F8-D1547E73B739}" dt="2023-01-11T15:57:47.897" v="147"/>
          <ac:spMkLst>
            <pc:docMk/>
            <pc:sldMk cId="4069292480" sldId="1499"/>
            <ac:spMk id="26" creationId="{559EDDE1-3AD6-4D51-B609-399BEFCC7E99}"/>
          </ac:spMkLst>
        </pc:spChg>
        <pc:spChg chg="add mod">
          <ac:chgData name="Drgona, Jan" userId="8107277a-43fb-42e1-8aa0-684adf187181" providerId="ADAL" clId="{CD5A7E88-19E7-40A9-85F8-D1547E73B739}" dt="2023-01-11T15:57:49.252" v="148"/>
          <ac:spMkLst>
            <pc:docMk/>
            <pc:sldMk cId="4069292480" sldId="1499"/>
            <ac:spMk id="27" creationId="{3ED2EBDD-AD33-4C52-BFE0-7A3656EE491E}"/>
          </ac:spMkLst>
        </pc:spChg>
        <pc:picChg chg="add mod">
          <ac:chgData name="Drgona, Jan" userId="8107277a-43fb-42e1-8aa0-684adf187181" providerId="ADAL" clId="{CD5A7E88-19E7-40A9-85F8-D1547E73B739}" dt="2023-01-11T20:42:36.328" v="1389" actId="1076"/>
          <ac:picMkLst>
            <pc:docMk/>
            <pc:sldMk cId="4069292480" sldId="1499"/>
            <ac:picMk id="6" creationId="{756868F4-A25F-4CF5-A4D2-F2AD3D0B398D}"/>
          </ac:picMkLst>
        </pc:picChg>
        <pc:picChg chg="mod">
          <ac:chgData name="Drgona, Jan" userId="8107277a-43fb-42e1-8aa0-684adf187181" providerId="ADAL" clId="{CD5A7E88-19E7-40A9-85F8-D1547E73B739}" dt="2023-01-11T15:57:57.788" v="150" actId="1076"/>
          <ac:picMkLst>
            <pc:docMk/>
            <pc:sldMk cId="4069292480" sldId="1499"/>
            <ac:picMk id="7" creationId="{F0ED2552-0A20-4796-83A1-6729CE442B5C}"/>
          </ac:picMkLst>
        </pc:picChg>
        <pc:picChg chg="add del mod modCrop">
          <ac:chgData name="Drgona, Jan" userId="8107277a-43fb-42e1-8aa0-684adf187181" providerId="ADAL" clId="{CD5A7E88-19E7-40A9-85F8-D1547E73B739}" dt="2023-01-11T15:57:32.269" v="138" actId="21"/>
          <ac:picMkLst>
            <pc:docMk/>
            <pc:sldMk cId="4069292480" sldId="1499"/>
            <ac:picMk id="9" creationId="{5841E1A7-AE64-4A36-8F9D-56A199E4C484}"/>
          </ac:picMkLst>
        </pc:picChg>
        <pc:picChg chg="del">
          <ac:chgData name="Drgona, Jan" userId="8107277a-43fb-42e1-8aa0-684adf187181" providerId="ADAL" clId="{CD5A7E88-19E7-40A9-85F8-D1547E73B739}" dt="2023-01-11T15:56:26.411" v="121" actId="478"/>
          <ac:picMkLst>
            <pc:docMk/>
            <pc:sldMk cId="4069292480" sldId="1499"/>
            <ac:picMk id="13" creationId="{2D283F23-01C8-4469-9C2E-9DEC40A4CDD1}"/>
          </ac:picMkLst>
        </pc:picChg>
        <pc:picChg chg="mod">
          <ac:chgData name="Drgona, Jan" userId="8107277a-43fb-42e1-8aa0-684adf187181" providerId="ADAL" clId="{CD5A7E88-19E7-40A9-85F8-D1547E73B739}" dt="2023-01-11T15:58:00.401" v="151" actId="1076"/>
          <ac:picMkLst>
            <pc:docMk/>
            <pc:sldMk cId="4069292480" sldId="1499"/>
            <ac:picMk id="14" creationId="{F3E6A77A-1400-4BD2-9300-412579EBF47B}"/>
          </ac:picMkLst>
        </pc:picChg>
        <pc:picChg chg="add mod modCrop">
          <ac:chgData name="Drgona, Jan" userId="8107277a-43fb-42e1-8aa0-684adf187181" providerId="ADAL" clId="{CD5A7E88-19E7-40A9-85F8-D1547E73B739}" dt="2023-01-11T16:52:22.098" v="1016" actId="1076"/>
          <ac:picMkLst>
            <pc:docMk/>
            <pc:sldMk cId="4069292480" sldId="1499"/>
            <ac:picMk id="18" creationId="{B9EA9C5D-FB1E-406C-9CE1-2DAD66BD0298}"/>
          </ac:picMkLst>
        </pc:picChg>
        <pc:picChg chg="del">
          <ac:chgData name="Drgona, Jan" userId="8107277a-43fb-42e1-8aa0-684adf187181" providerId="ADAL" clId="{CD5A7E88-19E7-40A9-85F8-D1547E73B739}" dt="2023-01-11T23:35:33.405" v="2015" actId="478"/>
          <ac:picMkLst>
            <pc:docMk/>
            <pc:sldMk cId="4069292480" sldId="1499"/>
            <ac:picMk id="20" creationId="{85A5465E-DB73-4C3B-8CF0-20BB7B23A06F}"/>
          </ac:picMkLst>
        </pc:picChg>
        <pc:picChg chg="add del mod">
          <ac:chgData name="Drgona, Jan" userId="8107277a-43fb-42e1-8aa0-684adf187181" providerId="ADAL" clId="{CD5A7E88-19E7-40A9-85F8-D1547E73B739}" dt="2023-01-11T23:35:26.380" v="2014" actId="478"/>
          <ac:picMkLst>
            <pc:docMk/>
            <pc:sldMk cId="4069292480" sldId="1499"/>
            <ac:picMk id="25" creationId="{567C37F2-299F-4C0E-AA14-103C0A449DA5}"/>
          </ac:picMkLst>
        </pc:picChg>
        <pc:picChg chg="add del mod">
          <ac:chgData name="Drgona, Jan" userId="8107277a-43fb-42e1-8aa0-684adf187181" providerId="ADAL" clId="{CD5A7E88-19E7-40A9-85F8-D1547E73B739}" dt="2023-01-11T15:58:27.648" v="157" actId="21"/>
          <ac:picMkLst>
            <pc:docMk/>
            <pc:sldMk cId="4069292480" sldId="1499"/>
            <ac:picMk id="25" creationId="{F4CE403F-4E57-4D7A-B663-8961CF82FD49}"/>
          </ac:picMkLst>
        </pc:picChg>
        <pc:picChg chg="add mod">
          <ac:chgData name="Drgona, Jan" userId="8107277a-43fb-42e1-8aa0-684adf187181" providerId="ADAL" clId="{CD5A7E88-19E7-40A9-85F8-D1547E73B739}" dt="2023-01-11T15:58:31.915" v="159" actId="1076"/>
          <ac:picMkLst>
            <pc:docMk/>
            <pc:sldMk cId="4069292480" sldId="1499"/>
            <ac:picMk id="28" creationId="{09D87298-8F06-48E5-B9C1-93F0B960FC6E}"/>
          </ac:picMkLst>
        </pc:picChg>
        <pc:picChg chg="add del mod">
          <ac:chgData name="Drgona, Jan" userId="8107277a-43fb-42e1-8aa0-684adf187181" providerId="ADAL" clId="{CD5A7E88-19E7-40A9-85F8-D1547E73B739}" dt="2023-01-11T15:59:32.368" v="164" actId="478"/>
          <ac:picMkLst>
            <pc:docMk/>
            <pc:sldMk cId="4069292480" sldId="1499"/>
            <ac:picMk id="29" creationId="{07136258-660C-4916-98AD-07A14FC96466}"/>
          </ac:picMkLst>
        </pc:picChg>
        <pc:picChg chg="del">
          <ac:chgData name="Drgona, Jan" userId="8107277a-43fb-42e1-8aa0-684adf187181" providerId="ADAL" clId="{CD5A7E88-19E7-40A9-85F8-D1547E73B739}" dt="2023-01-11T15:57:39.704" v="142" actId="478"/>
          <ac:picMkLst>
            <pc:docMk/>
            <pc:sldMk cId="4069292480" sldId="1499"/>
            <ac:picMk id="1026" creationId="{7F8A2185-E02A-4501-9402-ACA3C476641C}"/>
          </ac:picMkLst>
        </pc:picChg>
        <pc:picChg chg="del">
          <ac:chgData name="Drgona, Jan" userId="8107277a-43fb-42e1-8aa0-684adf187181" providerId="ADAL" clId="{CD5A7E88-19E7-40A9-85F8-D1547E73B739}" dt="2023-01-11T15:56:43.067" v="122" actId="478"/>
          <ac:picMkLst>
            <pc:docMk/>
            <pc:sldMk cId="4069292480" sldId="1499"/>
            <ac:picMk id="1028" creationId="{B3C504CA-75DC-43E5-BA73-D2AA57E16592}"/>
          </ac:picMkLst>
        </pc:picChg>
      </pc:sldChg>
      <pc:sldChg chg="addSp modSp add mod">
        <pc:chgData name="Drgona, Jan" userId="8107277a-43fb-42e1-8aa0-684adf187181" providerId="ADAL" clId="{CD5A7E88-19E7-40A9-85F8-D1547E73B739}" dt="2023-01-11T23:34:27.852" v="2000"/>
        <pc:sldMkLst>
          <pc:docMk/>
          <pc:sldMk cId="2483330384" sldId="1504"/>
        </pc:sldMkLst>
        <pc:spChg chg="mod">
          <ac:chgData name="Drgona, Jan" userId="8107277a-43fb-42e1-8aa0-684adf187181" providerId="ADAL" clId="{CD5A7E88-19E7-40A9-85F8-D1547E73B739}" dt="2023-01-11T16:12:47.858" v="617" actId="207"/>
          <ac:spMkLst>
            <pc:docMk/>
            <pc:sldMk cId="2483330384" sldId="1504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4:01.094" v="637" actId="1076"/>
          <ac:spMkLst>
            <pc:docMk/>
            <pc:sldMk cId="2483330384" sldId="1504"/>
            <ac:spMk id="11" creationId="{782CB521-75A2-42A5-B441-37ABE2349F15}"/>
          </ac:spMkLst>
        </pc:spChg>
        <pc:spChg chg="mod">
          <ac:chgData name="Drgona, Jan" userId="8107277a-43fb-42e1-8aa0-684adf187181" providerId="ADAL" clId="{CD5A7E88-19E7-40A9-85F8-D1547E73B739}" dt="2023-01-11T23:32:19.558" v="1969" actId="1035"/>
          <ac:spMkLst>
            <pc:docMk/>
            <pc:sldMk cId="2483330384" sldId="1504"/>
            <ac:spMk id="12" creationId="{9790259F-AF13-45BD-BF0A-1770961697EA}"/>
          </ac:spMkLst>
        </pc:spChg>
        <pc:spChg chg="mod">
          <ac:chgData name="Drgona, Jan" userId="8107277a-43fb-42e1-8aa0-684adf187181" providerId="ADAL" clId="{CD5A7E88-19E7-40A9-85F8-D1547E73B739}" dt="2023-01-11T23:31:45.355" v="1951" actId="403"/>
          <ac:spMkLst>
            <pc:docMk/>
            <pc:sldMk cId="2483330384" sldId="1504"/>
            <ac:spMk id="13" creationId="{97FE9376-5A8A-4185-8DBC-8E402343964E}"/>
          </ac:spMkLst>
        </pc:spChg>
        <pc:picChg chg="add mod">
          <ac:chgData name="Drgona, Jan" userId="8107277a-43fb-42e1-8aa0-684adf187181" providerId="ADAL" clId="{CD5A7E88-19E7-40A9-85F8-D1547E73B739}" dt="2023-01-11T23:34:27.852" v="2000"/>
          <ac:picMkLst>
            <pc:docMk/>
            <pc:sldMk cId="2483330384" sldId="1504"/>
            <ac:picMk id="10" creationId="{D2D1F7E9-BC14-4327-AF44-3D6524B0734D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7:09.390" v="2016" actId="478"/>
        <pc:sldMkLst>
          <pc:docMk/>
          <pc:sldMk cId="1420648794" sldId="1505"/>
        </pc:sldMkLst>
        <pc:spChg chg="mod">
          <ac:chgData name="Drgona, Jan" userId="8107277a-43fb-42e1-8aa0-684adf187181" providerId="ADAL" clId="{CD5A7E88-19E7-40A9-85F8-D1547E73B739}" dt="2023-01-11T16:12:50.599" v="618" actId="207"/>
          <ac:spMkLst>
            <pc:docMk/>
            <pc:sldMk cId="1420648794" sldId="1505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4:05.918" v="639" actId="1038"/>
          <ac:spMkLst>
            <pc:docMk/>
            <pc:sldMk cId="1420648794" sldId="1505"/>
            <ac:spMk id="10" creationId="{CB2F9B11-C3AB-4883-BA07-363DFA630057}"/>
          </ac:spMkLst>
        </pc:spChg>
        <pc:spChg chg="del">
          <ac:chgData name="Drgona, Jan" userId="8107277a-43fb-42e1-8aa0-684adf187181" providerId="ADAL" clId="{CD5A7E88-19E7-40A9-85F8-D1547E73B739}" dt="2023-01-11T23:32:31.375" v="1970" actId="478"/>
          <ac:spMkLst>
            <pc:docMk/>
            <pc:sldMk cId="1420648794" sldId="1505"/>
            <ac:spMk id="13" creationId="{565B42CB-A71C-4731-842E-E278B833BD82}"/>
          </ac:spMkLst>
        </pc:spChg>
        <pc:spChg chg="del">
          <ac:chgData name="Drgona, Jan" userId="8107277a-43fb-42e1-8aa0-684adf187181" providerId="ADAL" clId="{CD5A7E88-19E7-40A9-85F8-D1547E73B739}" dt="2023-01-11T23:32:38.703" v="1972" actId="478"/>
          <ac:spMkLst>
            <pc:docMk/>
            <pc:sldMk cId="1420648794" sldId="1505"/>
            <ac:spMk id="14" creationId="{0E0407CC-0D4F-4084-9ABD-5CBB77E9A98C}"/>
          </ac:spMkLst>
        </pc:spChg>
        <pc:spChg chg="add mod">
          <ac:chgData name="Drgona, Jan" userId="8107277a-43fb-42e1-8aa0-684adf187181" providerId="ADAL" clId="{CD5A7E88-19E7-40A9-85F8-D1547E73B739}" dt="2023-01-11T23:32:32.984" v="1971"/>
          <ac:spMkLst>
            <pc:docMk/>
            <pc:sldMk cId="1420648794" sldId="1505"/>
            <ac:spMk id="15" creationId="{8BC71607-7F22-421F-B6DF-97EC5ACA95BA}"/>
          </ac:spMkLst>
        </pc:spChg>
        <pc:spChg chg="add mod">
          <ac:chgData name="Drgona, Jan" userId="8107277a-43fb-42e1-8aa0-684adf187181" providerId="ADAL" clId="{CD5A7E88-19E7-40A9-85F8-D1547E73B739}" dt="2023-01-11T23:32:39.600" v="1973"/>
          <ac:spMkLst>
            <pc:docMk/>
            <pc:sldMk cId="1420648794" sldId="1505"/>
            <ac:spMk id="17" creationId="{4D240E07-5DDD-42FF-8B5C-FF7C8D1F645F}"/>
          </ac:spMkLst>
        </pc:spChg>
        <pc:picChg chg="add mod">
          <ac:chgData name="Drgona, Jan" userId="8107277a-43fb-42e1-8aa0-684adf187181" providerId="ADAL" clId="{CD5A7E88-19E7-40A9-85F8-D1547E73B739}" dt="2023-01-11T23:34:29.555" v="2001"/>
          <ac:picMkLst>
            <pc:docMk/>
            <pc:sldMk cId="1420648794" sldId="1505"/>
            <ac:picMk id="18" creationId="{C9DF1D89-333A-490A-A78F-8EA37220E7ED}"/>
          </ac:picMkLst>
        </pc:picChg>
        <pc:picChg chg="add del mod">
          <ac:chgData name="Drgona, Jan" userId="8107277a-43fb-42e1-8aa0-684adf187181" providerId="ADAL" clId="{CD5A7E88-19E7-40A9-85F8-D1547E73B739}" dt="2023-01-11T23:37:09.390" v="2016" actId="478"/>
          <ac:picMkLst>
            <pc:docMk/>
            <pc:sldMk cId="1420648794" sldId="1505"/>
            <ac:picMk id="19" creationId="{AEE102C5-0C0A-48B4-B1C9-854FFF390E9E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38.398" v="2005"/>
        <pc:sldMkLst>
          <pc:docMk/>
          <pc:sldMk cId="2083484173" sldId="1506"/>
        </pc:sldMkLst>
        <pc:spChg chg="mod">
          <ac:chgData name="Drgona, Jan" userId="8107277a-43fb-42e1-8aa0-684adf187181" providerId="ADAL" clId="{CD5A7E88-19E7-40A9-85F8-D1547E73B739}" dt="2023-01-11T16:12:58.825" v="620" actId="207"/>
          <ac:spMkLst>
            <pc:docMk/>
            <pc:sldMk cId="2083484173" sldId="1506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50.154" v="635" actId="1036"/>
          <ac:spMkLst>
            <pc:docMk/>
            <pc:sldMk cId="2083484173" sldId="1506"/>
            <ac:spMk id="10" creationId="{CB2F9B11-C3AB-4883-BA07-363DFA630057}"/>
          </ac:spMkLst>
        </pc:spChg>
        <pc:spChg chg="add mod">
          <ac:chgData name="Drgona, Jan" userId="8107277a-43fb-42e1-8aa0-684adf187181" providerId="ADAL" clId="{CD5A7E88-19E7-40A9-85F8-D1547E73B739}" dt="2023-01-11T23:32:44.283" v="1975"/>
          <ac:spMkLst>
            <pc:docMk/>
            <pc:sldMk cId="2083484173" sldId="1506"/>
            <ac:spMk id="17" creationId="{180E23B6-224F-43B8-AE1E-E3D481E25C59}"/>
          </ac:spMkLst>
        </pc:spChg>
        <pc:spChg chg="del">
          <ac:chgData name="Drgona, Jan" userId="8107277a-43fb-42e1-8aa0-684adf187181" providerId="ADAL" clId="{CD5A7E88-19E7-40A9-85F8-D1547E73B739}" dt="2023-01-11T23:34:06.883" v="1992" actId="478"/>
          <ac:spMkLst>
            <pc:docMk/>
            <pc:sldMk cId="2083484173" sldId="1506"/>
            <ac:spMk id="18" creationId="{AD054FB1-D26D-4478-A86D-D09C2C6D84D3}"/>
          </ac:spMkLst>
        </pc:spChg>
        <pc:spChg chg="del">
          <ac:chgData name="Drgona, Jan" userId="8107277a-43fb-42e1-8aa0-684adf187181" providerId="ADAL" clId="{CD5A7E88-19E7-40A9-85F8-D1547E73B739}" dt="2023-01-11T23:32:43.480" v="1974" actId="478"/>
          <ac:spMkLst>
            <pc:docMk/>
            <pc:sldMk cId="2083484173" sldId="1506"/>
            <ac:spMk id="19" creationId="{C5EEEE7F-0287-4A15-8C50-62F0D84970F2}"/>
          </ac:spMkLst>
        </pc:spChg>
        <pc:spChg chg="add mod">
          <ac:chgData name="Drgona, Jan" userId="8107277a-43fb-42e1-8aa0-684adf187181" providerId="ADAL" clId="{CD5A7E88-19E7-40A9-85F8-D1547E73B739}" dt="2023-01-11T23:34:07.270" v="1993"/>
          <ac:spMkLst>
            <pc:docMk/>
            <pc:sldMk cId="2083484173" sldId="1506"/>
            <ac:spMk id="20" creationId="{E50843CE-7D17-40F6-8252-06B54291D821}"/>
          </ac:spMkLst>
        </pc:spChg>
        <pc:picChg chg="add mod">
          <ac:chgData name="Drgona, Jan" userId="8107277a-43fb-42e1-8aa0-684adf187181" providerId="ADAL" clId="{CD5A7E88-19E7-40A9-85F8-D1547E73B739}" dt="2023-01-11T23:34:38.398" v="2005"/>
          <ac:picMkLst>
            <pc:docMk/>
            <pc:sldMk cId="2083484173" sldId="1506"/>
            <ac:picMk id="21" creationId="{F3B68209-FB49-4CF4-8077-C61A181AC60C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33.898" v="2003"/>
        <pc:sldMkLst>
          <pc:docMk/>
          <pc:sldMk cId="2561113485" sldId="1507"/>
        </pc:sldMkLst>
        <pc:spChg chg="mod">
          <ac:chgData name="Drgona, Jan" userId="8107277a-43fb-42e1-8aa0-684adf187181" providerId="ADAL" clId="{CD5A7E88-19E7-40A9-85F8-D1547E73B739}" dt="2023-01-11T16:12:56.059" v="619" actId="207"/>
          <ac:spMkLst>
            <pc:docMk/>
            <pc:sldMk cId="2561113485" sldId="1507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45.674" v="633" actId="1076"/>
          <ac:spMkLst>
            <pc:docMk/>
            <pc:sldMk cId="2561113485" sldId="1507"/>
            <ac:spMk id="10" creationId="{CB2F9B11-C3AB-4883-BA07-363DFA630057}"/>
          </ac:spMkLst>
        </pc:spChg>
        <pc:spChg chg="add mod">
          <ac:chgData name="Drgona, Jan" userId="8107277a-43fb-42e1-8aa0-684adf187181" providerId="ADAL" clId="{CD5A7E88-19E7-40A9-85F8-D1547E73B739}" dt="2023-01-11T23:32:52.415" v="1979"/>
          <ac:spMkLst>
            <pc:docMk/>
            <pc:sldMk cId="2561113485" sldId="1507"/>
            <ac:spMk id="17" creationId="{51C6E6AC-1765-4D3F-9047-2B3A95D7BED6}"/>
          </ac:spMkLst>
        </pc:spChg>
        <pc:spChg chg="del">
          <ac:chgData name="Drgona, Jan" userId="8107277a-43fb-42e1-8aa0-684adf187181" providerId="ADAL" clId="{CD5A7E88-19E7-40A9-85F8-D1547E73B739}" dt="2023-01-11T23:32:51.624" v="1978" actId="478"/>
          <ac:spMkLst>
            <pc:docMk/>
            <pc:sldMk cId="2561113485" sldId="1507"/>
            <ac:spMk id="21" creationId="{9C9B5135-187F-48D9-8CE6-7CBBA471FE57}"/>
          </ac:spMkLst>
        </pc:spChg>
        <pc:spChg chg="del">
          <ac:chgData name="Drgona, Jan" userId="8107277a-43fb-42e1-8aa0-684adf187181" providerId="ADAL" clId="{CD5A7E88-19E7-40A9-85F8-D1547E73B739}" dt="2023-01-11T23:34:11.554" v="1994" actId="478"/>
          <ac:spMkLst>
            <pc:docMk/>
            <pc:sldMk cId="2561113485" sldId="1507"/>
            <ac:spMk id="22" creationId="{65D6E6C6-8868-40C2-B05A-174BC568B917}"/>
          </ac:spMkLst>
        </pc:spChg>
        <pc:spChg chg="add mod">
          <ac:chgData name="Drgona, Jan" userId="8107277a-43fb-42e1-8aa0-684adf187181" providerId="ADAL" clId="{CD5A7E88-19E7-40A9-85F8-D1547E73B739}" dt="2023-01-11T23:34:11.835" v="1995"/>
          <ac:spMkLst>
            <pc:docMk/>
            <pc:sldMk cId="2561113485" sldId="1507"/>
            <ac:spMk id="23" creationId="{DB50A3C3-2429-4D27-AF0F-C296313D8A1C}"/>
          </ac:spMkLst>
        </pc:spChg>
        <pc:picChg chg="add mod">
          <ac:chgData name="Drgona, Jan" userId="8107277a-43fb-42e1-8aa0-684adf187181" providerId="ADAL" clId="{CD5A7E88-19E7-40A9-85F8-D1547E73B739}" dt="2023-01-11T23:34:33.898" v="2003"/>
          <ac:picMkLst>
            <pc:docMk/>
            <pc:sldMk cId="2561113485" sldId="1507"/>
            <ac:picMk id="24" creationId="{31DD3A46-EA5A-46A6-A44C-4229B0D1A1D9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36.856" v="2004"/>
        <pc:sldMkLst>
          <pc:docMk/>
          <pc:sldMk cId="306344748" sldId="1508"/>
        </pc:sldMkLst>
        <pc:spChg chg="mod">
          <ac:chgData name="Drgona, Jan" userId="8107277a-43fb-42e1-8aa0-684adf187181" providerId="ADAL" clId="{CD5A7E88-19E7-40A9-85F8-D1547E73B739}" dt="2023-01-11T16:13:01.404" v="621" actId="207"/>
          <ac:spMkLst>
            <pc:docMk/>
            <pc:sldMk cId="306344748" sldId="1508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40.148" v="632" actId="1036"/>
          <ac:spMkLst>
            <pc:docMk/>
            <pc:sldMk cId="306344748" sldId="1508"/>
            <ac:spMk id="10" creationId="{CB2F9B11-C3AB-4883-BA07-363DFA630057}"/>
          </ac:spMkLst>
        </pc:spChg>
        <pc:spChg chg="del">
          <ac:chgData name="Drgona, Jan" userId="8107277a-43fb-42e1-8aa0-684adf187181" providerId="ADAL" clId="{CD5A7E88-19E7-40A9-85F8-D1547E73B739}" dt="2023-01-11T23:32:47.541" v="1976" actId="478"/>
          <ac:spMkLst>
            <pc:docMk/>
            <pc:sldMk cId="306344748" sldId="1508"/>
            <ac:spMk id="26" creationId="{A70591F9-4B55-4112-A5F9-7D451C810D2F}"/>
          </ac:spMkLst>
        </pc:spChg>
        <pc:spChg chg="del">
          <ac:chgData name="Drgona, Jan" userId="8107277a-43fb-42e1-8aa0-684adf187181" providerId="ADAL" clId="{CD5A7E88-19E7-40A9-85F8-D1547E73B739}" dt="2023-01-11T23:34:15.604" v="1996" actId="478"/>
          <ac:spMkLst>
            <pc:docMk/>
            <pc:sldMk cId="306344748" sldId="1508"/>
            <ac:spMk id="27" creationId="{38442612-9A9A-4520-ABE5-4B442732BB85}"/>
          </ac:spMkLst>
        </pc:spChg>
        <pc:spChg chg="add mod">
          <ac:chgData name="Drgona, Jan" userId="8107277a-43fb-42e1-8aa0-684adf187181" providerId="ADAL" clId="{CD5A7E88-19E7-40A9-85F8-D1547E73B739}" dt="2023-01-11T23:32:48.304" v="1977"/>
          <ac:spMkLst>
            <pc:docMk/>
            <pc:sldMk cId="306344748" sldId="1508"/>
            <ac:spMk id="28" creationId="{B40344AA-D899-4E27-BB84-55C27CF2651E}"/>
          </ac:spMkLst>
        </pc:spChg>
        <pc:spChg chg="add mod">
          <ac:chgData name="Drgona, Jan" userId="8107277a-43fb-42e1-8aa0-684adf187181" providerId="ADAL" clId="{CD5A7E88-19E7-40A9-85F8-D1547E73B739}" dt="2023-01-11T23:34:15.900" v="1997"/>
          <ac:spMkLst>
            <pc:docMk/>
            <pc:sldMk cId="306344748" sldId="1508"/>
            <ac:spMk id="29" creationId="{1B586B7B-DD66-4ADD-A364-CE7BA58BD42B}"/>
          </ac:spMkLst>
        </pc:spChg>
        <pc:picChg chg="add mod">
          <ac:chgData name="Drgona, Jan" userId="8107277a-43fb-42e1-8aa0-684adf187181" providerId="ADAL" clId="{CD5A7E88-19E7-40A9-85F8-D1547E73B739}" dt="2023-01-11T23:34:36.856" v="2004"/>
          <ac:picMkLst>
            <pc:docMk/>
            <pc:sldMk cId="306344748" sldId="1508"/>
            <ac:picMk id="30" creationId="{3650F3F4-F816-40B3-B925-B157BC4FE577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42.632" v="2007"/>
        <pc:sldMkLst>
          <pc:docMk/>
          <pc:sldMk cId="4248592565" sldId="1514"/>
        </pc:sldMkLst>
        <pc:spChg chg="mod">
          <ac:chgData name="Drgona, Jan" userId="8107277a-43fb-42e1-8aa0-684adf187181" providerId="ADAL" clId="{CD5A7E88-19E7-40A9-85F8-D1547E73B739}" dt="2023-01-11T16:13:06.384" v="623" actId="207"/>
          <ac:spMkLst>
            <pc:docMk/>
            <pc:sldMk cId="4248592565" sldId="1514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17.824" v="624" actId="1076"/>
          <ac:spMkLst>
            <pc:docMk/>
            <pc:sldMk cId="4248592565" sldId="1514"/>
            <ac:spMk id="10" creationId="{CB2F9B11-C3AB-4883-BA07-363DFA630057}"/>
          </ac:spMkLst>
        </pc:spChg>
        <pc:spChg chg="mod">
          <ac:chgData name="Drgona, Jan" userId="8107277a-43fb-42e1-8aa0-684adf187181" providerId="ADAL" clId="{CD5A7E88-19E7-40A9-85F8-D1547E73B739}" dt="2023-01-11T16:15:30.193" v="688" actId="20577"/>
          <ac:spMkLst>
            <pc:docMk/>
            <pc:sldMk cId="4248592565" sldId="1514"/>
            <ac:spMk id="17" creationId="{6720D23B-98D2-9374-0FC0-7CA1DF971F1A}"/>
          </ac:spMkLst>
        </pc:spChg>
        <pc:spChg chg="add mod">
          <ac:chgData name="Drgona, Jan" userId="8107277a-43fb-42e1-8aa0-684adf187181" providerId="ADAL" clId="{CD5A7E88-19E7-40A9-85F8-D1547E73B739}" dt="2023-01-11T23:33:00.547" v="1983"/>
          <ac:spMkLst>
            <pc:docMk/>
            <pc:sldMk cId="4248592565" sldId="1514"/>
            <ac:spMk id="31" creationId="{BDA3A17D-1CF2-460F-A04E-C38AE122C6F0}"/>
          </ac:spMkLst>
        </pc:spChg>
        <pc:spChg chg="del">
          <ac:chgData name="Drgona, Jan" userId="8107277a-43fb-42e1-8aa0-684adf187181" providerId="ADAL" clId="{CD5A7E88-19E7-40A9-85F8-D1547E73B739}" dt="2023-01-11T23:32:59.723" v="1982" actId="478"/>
          <ac:spMkLst>
            <pc:docMk/>
            <pc:sldMk cId="4248592565" sldId="1514"/>
            <ac:spMk id="33" creationId="{52BF4AF5-C4A3-48DD-89E5-8AEDB3EFBC4A}"/>
          </ac:spMkLst>
        </pc:spChg>
        <pc:picChg chg="add mod">
          <ac:chgData name="Drgona, Jan" userId="8107277a-43fb-42e1-8aa0-684adf187181" providerId="ADAL" clId="{CD5A7E88-19E7-40A9-85F8-D1547E73B739}" dt="2023-01-11T23:34:42.632" v="2007"/>
          <ac:picMkLst>
            <pc:docMk/>
            <pc:sldMk cId="4248592565" sldId="1514"/>
            <ac:picMk id="34" creationId="{B1EDF27D-ADD7-4808-8AB3-8DFA1D405EEB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41.271" v="2006"/>
        <pc:sldMkLst>
          <pc:docMk/>
          <pc:sldMk cId="1843911942" sldId="1515"/>
        </pc:sldMkLst>
        <pc:spChg chg="mod">
          <ac:chgData name="Drgona, Jan" userId="8107277a-43fb-42e1-8aa0-684adf187181" providerId="ADAL" clId="{CD5A7E88-19E7-40A9-85F8-D1547E73B739}" dt="2023-01-11T16:13:04.116" v="622" actId="207"/>
          <ac:spMkLst>
            <pc:docMk/>
            <pc:sldMk cId="1843911942" sldId="1515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27.380" v="628" actId="1036"/>
          <ac:spMkLst>
            <pc:docMk/>
            <pc:sldMk cId="1843911942" sldId="1515"/>
            <ac:spMk id="10" creationId="{CB2F9B11-C3AB-4883-BA07-363DFA630057}"/>
          </ac:spMkLst>
        </pc:spChg>
        <pc:spChg chg="del">
          <ac:chgData name="Drgona, Jan" userId="8107277a-43fb-42e1-8aa0-684adf187181" providerId="ADAL" clId="{CD5A7E88-19E7-40A9-85F8-D1547E73B739}" dt="2023-01-11T23:32:55.999" v="1980" actId="478"/>
          <ac:spMkLst>
            <pc:docMk/>
            <pc:sldMk cId="1843911942" sldId="1515"/>
            <ac:spMk id="28" creationId="{097F5624-EB0F-495A-BD1E-53776FE3311E}"/>
          </ac:spMkLst>
        </pc:spChg>
        <pc:spChg chg="del">
          <ac:chgData name="Drgona, Jan" userId="8107277a-43fb-42e1-8aa0-684adf187181" providerId="ADAL" clId="{CD5A7E88-19E7-40A9-85F8-D1547E73B739}" dt="2023-01-11T23:34:19.262" v="1998" actId="478"/>
          <ac:spMkLst>
            <pc:docMk/>
            <pc:sldMk cId="1843911942" sldId="1515"/>
            <ac:spMk id="31" creationId="{98C4D224-5D77-4EE9-84B1-4DEA0B089136}"/>
          </ac:spMkLst>
        </pc:spChg>
        <pc:spChg chg="add mod">
          <ac:chgData name="Drgona, Jan" userId="8107277a-43fb-42e1-8aa0-684adf187181" providerId="ADAL" clId="{CD5A7E88-19E7-40A9-85F8-D1547E73B739}" dt="2023-01-11T23:32:56.733" v="1981"/>
          <ac:spMkLst>
            <pc:docMk/>
            <pc:sldMk cId="1843911942" sldId="1515"/>
            <ac:spMk id="32" creationId="{E60E1B1B-E2A0-4C4A-8967-FEE353886B77}"/>
          </ac:spMkLst>
        </pc:spChg>
        <pc:spChg chg="add mod">
          <ac:chgData name="Drgona, Jan" userId="8107277a-43fb-42e1-8aa0-684adf187181" providerId="ADAL" clId="{CD5A7E88-19E7-40A9-85F8-D1547E73B739}" dt="2023-01-11T23:34:19.532" v="1999"/>
          <ac:spMkLst>
            <pc:docMk/>
            <pc:sldMk cId="1843911942" sldId="1515"/>
            <ac:spMk id="33" creationId="{505CF1AA-A62B-49B4-958C-0F0E95EE6501}"/>
          </ac:spMkLst>
        </pc:spChg>
        <pc:picChg chg="add mod">
          <ac:chgData name="Drgona, Jan" userId="8107277a-43fb-42e1-8aa0-684adf187181" providerId="ADAL" clId="{CD5A7E88-19E7-40A9-85F8-D1547E73B739}" dt="2023-01-11T23:34:41.271" v="2006"/>
          <ac:picMkLst>
            <pc:docMk/>
            <pc:sldMk cId="1843911942" sldId="1515"/>
            <ac:picMk id="34" creationId="{308FA666-DA54-4791-A618-C4C9B09FA70C}"/>
          </ac:picMkLst>
        </pc:picChg>
      </pc:sldChg>
      <pc:sldChg chg="addSp delSp modSp add ord">
        <pc:chgData name="Drgona, Jan" userId="8107277a-43fb-42e1-8aa0-684adf187181" providerId="ADAL" clId="{CD5A7E88-19E7-40A9-85F8-D1547E73B739}" dt="2023-01-11T21:49:47.583" v="1634" actId="1076"/>
        <pc:sldMkLst>
          <pc:docMk/>
          <pc:sldMk cId="2255674926" sldId="1517"/>
        </pc:sldMkLst>
        <pc:picChg chg="add del mod">
          <ac:chgData name="Drgona, Jan" userId="8107277a-43fb-42e1-8aa0-684adf187181" providerId="ADAL" clId="{CD5A7E88-19E7-40A9-85F8-D1547E73B739}" dt="2023-01-11T21:49:40.457" v="1631"/>
          <ac:picMkLst>
            <pc:docMk/>
            <pc:sldMk cId="2255674926" sldId="1517"/>
            <ac:picMk id="33" creationId="{187505EC-C2E0-4775-BC96-126BCA9B80C9}"/>
          </ac:picMkLst>
        </pc:picChg>
        <pc:picChg chg="mod">
          <ac:chgData name="Drgona, Jan" userId="8107277a-43fb-42e1-8aa0-684adf187181" providerId="ADAL" clId="{CD5A7E88-19E7-40A9-85F8-D1547E73B739}" dt="2023-01-11T21:49:47.583" v="1634" actId="1076"/>
          <ac:picMkLst>
            <pc:docMk/>
            <pc:sldMk cId="2255674926" sldId="1517"/>
            <ac:picMk id="2050" creationId="{B3F7FF4C-619F-476B-BA93-4F6FEAFD358F}"/>
          </ac:picMkLst>
        </pc:picChg>
        <pc:picChg chg="mod">
          <ac:chgData name="Drgona, Jan" userId="8107277a-43fb-42e1-8aa0-684adf187181" providerId="ADAL" clId="{CD5A7E88-19E7-40A9-85F8-D1547E73B739}" dt="2023-01-11T21:49:47.083" v="1633" actId="1076"/>
          <ac:picMkLst>
            <pc:docMk/>
            <pc:sldMk cId="2255674926" sldId="1517"/>
            <ac:picMk id="2054" creationId="{708039E5-1D86-49A2-BFD8-CDC112C0B303}"/>
          </ac:picMkLst>
        </pc:picChg>
      </pc:sldChg>
      <pc:sldChg chg="addSp delSp modSp add mod ord">
        <pc:chgData name="Drgona, Jan" userId="8107277a-43fb-42e1-8aa0-684adf187181" providerId="ADAL" clId="{CD5A7E88-19E7-40A9-85F8-D1547E73B739}" dt="2023-01-11T23:27:45.931" v="1900" actId="113"/>
        <pc:sldMkLst>
          <pc:docMk/>
          <pc:sldMk cId="2126851587" sldId="1518"/>
        </pc:sldMkLst>
        <pc:spChg chg="mod">
          <ac:chgData name="Drgona, Jan" userId="8107277a-43fb-42e1-8aa0-684adf187181" providerId="ADAL" clId="{CD5A7E88-19E7-40A9-85F8-D1547E73B739}" dt="2023-01-11T23:27:45.931" v="1900" actId="113"/>
          <ac:spMkLst>
            <pc:docMk/>
            <pc:sldMk cId="2126851587" sldId="1518"/>
            <ac:spMk id="5" creationId="{F4BED556-2C99-18F5-0414-5690213E9AA3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15" creationId="{E91FB6A5-FCCE-4D14-92E9-7C7969532411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17" creationId="{2C449EE6-F41F-9697-692A-A4C3814062A2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18" creationId="{C1E15949-F088-B177-7187-EF96274F491D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19" creationId="{DF30C400-198F-9ACD-89F5-A3B733A03599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20" creationId="{A3D603A1-DEA4-44E9-89C9-EC4E7DE87C3D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21" creationId="{FA80BDF1-97FF-460A-AE25-737BF95582B8}"/>
          </ac:spMkLst>
        </pc:spChg>
        <pc:spChg chg="add mod">
          <ac:chgData name="Drgona, Jan" userId="8107277a-43fb-42e1-8aa0-684adf187181" providerId="ADAL" clId="{CD5A7E88-19E7-40A9-85F8-D1547E73B739}" dt="2023-01-11T16:09:20.699" v="422" actId="14100"/>
          <ac:spMkLst>
            <pc:docMk/>
            <pc:sldMk cId="2126851587" sldId="1518"/>
            <ac:spMk id="25" creationId="{393811D1-40EE-4FF8-96D3-D5855964F203}"/>
          </ac:spMkLst>
        </pc:spChg>
        <pc:spChg chg="add mod">
          <ac:chgData name="Drgona, Jan" userId="8107277a-43fb-42e1-8aa0-684adf187181" providerId="ADAL" clId="{CD5A7E88-19E7-40A9-85F8-D1547E73B739}" dt="2023-01-11T16:11:20.549" v="613" actId="20577"/>
          <ac:spMkLst>
            <pc:docMk/>
            <pc:sldMk cId="2126851587" sldId="1518"/>
            <ac:spMk id="26" creationId="{D585A1FB-028F-4BCB-9D8F-110852D675A6}"/>
          </ac:spMkLst>
        </pc:spChg>
        <pc:spChg chg="add mod">
          <ac:chgData name="Drgona, Jan" userId="8107277a-43fb-42e1-8aa0-684adf187181" providerId="ADAL" clId="{CD5A7E88-19E7-40A9-85F8-D1547E73B739}" dt="2023-01-11T16:10:56.698" v="562" actId="1076"/>
          <ac:spMkLst>
            <pc:docMk/>
            <pc:sldMk cId="2126851587" sldId="1518"/>
            <ac:spMk id="27" creationId="{5318AEF9-588A-40FD-A823-0F7FADC710DF}"/>
          </ac:spMkLst>
        </pc:spChg>
        <pc:grpChg chg="del">
          <ac:chgData name="Drgona, Jan" userId="8107277a-43fb-42e1-8aa0-684adf187181" providerId="ADAL" clId="{CD5A7E88-19E7-40A9-85F8-D1547E73B739}" dt="2023-01-11T16:07:37.622" v="370" actId="478"/>
          <ac:grpSpMkLst>
            <pc:docMk/>
            <pc:sldMk cId="2126851587" sldId="1518"/>
            <ac:grpSpMk id="10" creationId="{13C0F9F7-D65F-D8D5-03F2-411F121AE4E1}"/>
          </ac:grpSpMkLst>
        </pc:grpChg>
        <pc:picChg chg="del">
          <ac:chgData name="Drgona, Jan" userId="8107277a-43fb-42e1-8aa0-684adf187181" providerId="ADAL" clId="{CD5A7E88-19E7-40A9-85F8-D1547E73B739}" dt="2023-01-11T16:07:31.320" v="367" actId="478"/>
          <ac:picMkLst>
            <pc:docMk/>
            <pc:sldMk cId="2126851587" sldId="1518"/>
            <ac:picMk id="13" creationId="{216035C0-F30F-96C6-02E4-0485D1B8AA13}"/>
          </ac:picMkLst>
        </pc:picChg>
        <pc:picChg chg="del">
          <ac:chgData name="Drgona, Jan" userId="8107277a-43fb-42e1-8aa0-684adf187181" providerId="ADAL" clId="{CD5A7E88-19E7-40A9-85F8-D1547E73B739}" dt="2023-01-11T16:07:31.320" v="367" actId="478"/>
          <ac:picMkLst>
            <pc:docMk/>
            <pc:sldMk cId="2126851587" sldId="1518"/>
            <ac:picMk id="16" creationId="{F6840F06-649A-94B6-0527-0160BAF7EE23}"/>
          </ac:picMkLst>
        </pc:picChg>
        <pc:picChg chg="add mod">
          <ac:chgData name="Drgona, Jan" userId="8107277a-43fb-42e1-8aa0-684adf187181" providerId="ADAL" clId="{CD5A7E88-19E7-40A9-85F8-D1547E73B739}" dt="2023-01-11T16:07:35.668" v="369" actId="1076"/>
          <ac:picMkLst>
            <pc:docMk/>
            <pc:sldMk cId="2126851587" sldId="1518"/>
            <ac:picMk id="23" creationId="{BDDEE816-DEED-4DD2-A1D0-9883BB2A4176}"/>
          </ac:picMkLst>
        </pc:picChg>
        <pc:cxnChg chg="del">
          <ac:chgData name="Drgona, Jan" userId="8107277a-43fb-42e1-8aa0-684adf187181" providerId="ADAL" clId="{CD5A7E88-19E7-40A9-85F8-D1547E73B739}" dt="2023-01-11T16:07:31.320" v="367" actId="478"/>
          <ac:cxnSpMkLst>
            <pc:docMk/>
            <pc:sldMk cId="2126851587" sldId="1518"/>
            <ac:cxnSpMk id="22" creationId="{F53199F0-DA24-173B-BD71-53297B15DB65}"/>
          </ac:cxnSpMkLst>
        </pc:cxnChg>
        <pc:cxnChg chg="add mod">
          <ac:chgData name="Drgona, Jan" userId="8107277a-43fb-42e1-8aa0-684adf187181" providerId="ADAL" clId="{CD5A7E88-19E7-40A9-85F8-D1547E73B739}" dt="2023-01-11T16:08:34.972" v="374"/>
          <ac:cxnSpMkLst>
            <pc:docMk/>
            <pc:sldMk cId="2126851587" sldId="1518"/>
            <ac:cxnSpMk id="24" creationId="{BC0E9D3A-AFCB-4695-A95C-61011EC9AAD5}"/>
          </ac:cxnSpMkLst>
        </pc:cxnChg>
      </pc:sldChg>
      <pc:sldChg chg="addSp delSp modSp add mod">
        <pc:chgData name="Drgona, Jan" userId="8107277a-43fb-42e1-8aa0-684adf187181" providerId="ADAL" clId="{CD5A7E88-19E7-40A9-85F8-D1547E73B739}" dt="2023-01-11T23:32:14.194" v="1962" actId="1036"/>
        <pc:sldMkLst>
          <pc:docMk/>
          <pc:sldMk cId="2330080132" sldId="1519"/>
        </pc:sldMkLst>
        <pc:spChg chg="mod">
          <ac:chgData name="Drgona, Jan" userId="8107277a-43fb-42e1-8aa0-684adf187181" providerId="ADAL" clId="{CD5A7E88-19E7-40A9-85F8-D1547E73B739}" dt="2023-01-11T16:12:44.217" v="616" actId="207"/>
          <ac:spMkLst>
            <pc:docMk/>
            <pc:sldMk cId="2330080132" sldId="1519"/>
            <ac:spMk id="3" creationId="{847B36EE-2A8A-BA3E-F0B7-A2E1BC5952C5}"/>
          </ac:spMkLst>
        </pc:spChg>
        <pc:spChg chg="del mod">
          <ac:chgData name="Drgona, Jan" userId="8107277a-43fb-42e1-8aa0-684adf187181" providerId="ADAL" clId="{CD5A7E88-19E7-40A9-85F8-D1547E73B739}" dt="2023-01-11T23:31:50.644" v="1952" actId="478"/>
          <ac:spMkLst>
            <pc:docMk/>
            <pc:sldMk cId="2330080132" sldId="1519"/>
            <ac:spMk id="10" creationId="{7E4138DC-AF1C-4C6A-BE48-8766F69DF3BA}"/>
          </ac:spMkLst>
        </pc:spChg>
        <pc:spChg chg="mod">
          <ac:chgData name="Drgona, Jan" userId="8107277a-43fb-42e1-8aa0-684adf187181" providerId="ADAL" clId="{CD5A7E88-19E7-40A9-85F8-D1547E73B739}" dt="2023-01-11T23:32:14.194" v="1962" actId="1036"/>
          <ac:spMkLst>
            <pc:docMk/>
            <pc:sldMk cId="2330080132" sldId="1519"/>
            <ac:spMk id="11" creationId="{1EA0CA0D-8481-4D56-ADCA-3FA0D823A4CD}"/>
          </ac:spMkLst>
        </pc:spChg>
        <pc:spChg chg="del mod">
          <ac:chgData name="Drgona, Jan" userId="8107277a-43fb-42e1-8aa0-684adf187181" providerId="ADAL" clId="{CD5A7E88-19E7-40A9-85F8-D1547E73B739}" dt="2023-01-11T23:28:31.172" v="1914" actId="478"/>
          <ac:spMkLst>
            <pc:docMk/>
            <pc:sldMk cId="2330080132" sldId="1519"/>
            <ac:spMk id="13" creationId="{497322F1-AEFA-4A73-88A4-E7D0D22A2619}"/>
          </ac:spMkLst>
        </pc:spChg>
        <pc:spChg chg="add mod">
          <ac:chgData name="Drgona, Jan" userId="8107277a-43fb-42e1-8aa0-684adf187181" providerId="ADAL" clId="{CD5A7E88-19E7-40A9-85F8-D1547E73B739}" dt="2023-01-11T23:31:51.008" v="1953"/>
          <ac:spMkLst>
            <pc:docMk/>
            <pc:sldMk cId="2330080132" sldId="1519"/>
            <ac:spMk id="15" creationId="{80350FF1-1301-45AE-A9EA-282046D0DD6C}"/>
          </ac:spMkLst>
        </pc:spChg>
        <pc:picChg chg="del mod">
          <ac:chgData name="Drgona, Jan" userId="8107277a-43fb-42e1-8aa0-684adf187181" providerId="ADAL" clId="{CD5A7E88-19E7-40A9-85F8-D1547E73B739}" dt="2023-01-11T23:31:04.023" v="1941" actId="478"/>
          <ac:picMkLst>
            <pc:docMk/>
            <pc:sldMk cId="2330080132" sldId="1519"/>
            <ac:picMk id="12" creationId="{AE57594A-69C3-425F-A3B7-699BAFD844E8}"/>
          </ac:picMkLst>
        </pc:picChg>
        <pc:picChg chg="add mod">
          <ac:chgData name="Drgona, Jan" userId="8107277a-43fb-42e1-8aa0-684adf187181" providerId="ADAL" clId="{CD5A7E88-19E7-40A9-85F8-D1547E73B739}" dt="2023-01-11T23:31:05.001" v="1942"/>
          <ac:picMkLst>
            <pc:docMk/>
            <pc:sldMk cId="2330080132" sldId="1519"/>
            <ac:picMk id="14" creationId="{F99C0518-7E1F-4071-B69A-D6EF64A7A533}"/>
          </ac:picMkLst>
        </pc:picChg>
        <pc:picChg chg="del">
          <ac:chgData name="Drgona, Jan" userId="8107277a-43fb-42e1-8aa0-684adf187181" providerId="ADAL" clId="{CD5A7E88-19E7-40A9-85F8-D1547E73B739}" dt="2023-01-11T23:28:37.291" v="1917" actId="478"/>
          <ac:picMkLst>
            <pc:docMk/>
            <pc:sldMk cId="2330080132" sldId="1519"/>
            <ac:picMk id="1026" creationId="{D1744110-B832-46A1-9E2D-069EDF0973B6}"/>
          </ac:picMkLst>
        </pc:picChg>
      </pc:sldChg>
      <pc:sldChg chg="modSp add mod ord modNotesTx">
        <pc:chgData name="Drgona, Jan" userId="8107277a-43fb-42e1-8aa0-684adf187181" providerId="ADAL" clId="{CD5A7E88-19E7-40A9-85F8-D1547E73B739}" dt="2023-01-12T16:03:54.225" v="2319" actId="20577"/>
        <pc:sldMkLst>
          <pc:docMk/>
          <pc:sldMk cId="1256315613" sldId="1520"/>
        </pc:sldMkLst>
        <pc:spChg chg="mod">
          <ac:chgData name="Drgona, Jan" userId="8107277a-43fb-42e1-8aa0-684adf187181" providerId="ADAL" clId="{CD5A7E88-19E7-40A9-85F8-D1547E73B739}" dt="2023-01-11T20:59:34.491" v="1498" actId="20577"/>
          <ac:spMkLst>
            <pc:docMk/>
            <pc:sldMk cId="1256315613" sldId="1520"/>
            <ac:spMk id="6" creationId="{90FEA95C-7ECF-B44E-A638-F62BFB3EFA46}"/>
          </ac:spMkLst>
        </pc:spChg>
      </pc:sldChg>
      <pc:sldChg chg="addSp delSp modSp new mod ord">
        <pc:chgData name="Drgona, Jan" userId="8107277a-43fb-42e1-8aa0-684adf187181" providerId="ADAL" clId="{CD5A7E88-19E7-40A9-85F8-D1547E73B739}" dt="2023-01-11T23:34:59.791" v="2012"/>
        <pc:sldMkLst>
          <pc:docMk/>
          <pc:sldMk cId="1834737381" sldId="1521"/>
        </pc:sldMkLst>
        <pc:spChg chg="mod">
          <ac:chgData name="Drgona, Jan" userId="8107277a-43fb-42e1-8aa0-684adf187181" providerId="ADAL" clId="{CD5A7E88-19E7-40A9-85F8-D1547E73B739}" dt="2023-01-11T21:49:00.061" v="1625" actId="20577"/>
          <ac:spMkLst>
            <pc:docMk/>
            <pc:sldMk cId="1834737381" sldId="1521"/>
            <ac:spMk id="3" creationId="{3E5A0DF7-D83C-4F59-9C27-EB354BEFB18F}"/>
          </ac:spMkLst>
        </pc:spChg>
        <pc:spChg chg="mod">
          <ac:chgData name="Drgona, Jan" userId="8107277a-43fb-42e1-8aa0-684adf187181" providerId="ADAL" clId="{CD5A7E88-19E7-40A9-85F8-D1547E73B739}" dt="2023-01-11T21:48:20.959" v="1622" actId="20577"/>
          <ac:spMkLst>
            <pc:docMk/>
            <pc:sldMk cId="1834737381" sldId="1521"/>
            <ac:spMk id="4" creationId="{353AD5C8-0CC1-41F0-86A1-C8AFEA33733E}"/>
          </ac:spMkLst>
        </pc:spChg>
        <pc:spChg chg="add del mod">
          <ac:chgData name="Drgona, Jan" userId="8107277a-43fb-42e1-8aa0-684adf187181" providerId="ADAL" clId="{CD5A7E88-19E7-40A9-85F8-D1547E73B739}" dt="2023-01-11T21:44:50.666" v="1526" actId="478"/>
          <ac:spMkLst>
            <pc:docMk/>
            <pc:sldMk cId="1834737381" sldId="1521"/>
            <ac:spMk id="8" creationId="{9C5439DE-B240-43DD-A15F-8280871C4749}"/>
          </ac:spMkLst>
        </pc:spChg>
        <pc:spChg chg="add del mod">
          <ac:chgData name="Drgona, Jan" userId="8107277a-43fb-42e1-8aa0-684adf187181" providerId="ADAL" clId="{CD5A7E88-19E7-40A9-85F8-D1547E73B739}" dt="2023-01-11T21:48:08.830" v="1620"/>
          <ac:spMkLst>
            <pc:docMk/>
            <pc:sldMk cId="1834737381" sldId="1521"/>
            <ac:spMk id="10" creationId="{2D473F58-693D-4A22-81E1-3B4498D10F07}"/>
          </ac:spMkLst>
        </pc:spChg>
        <pc:spChg chg="add del mod">
          <ac:chgData name="Drgona, Jan" userId="8107277a-43fb-42e1-8aa0-684adf187181" providerId="ADAL" clId="{CD5A7E88-19E7-40A9-85F8-D1547E73B739}" dt="2023-01-11T21:48:08.829" v="1618"/>
          <ac:spMkLst>
            <pc:docMk/>
            <pc:sldMk cId="1834737381" sldId="1521"/>
            <ac:spMk id="12" creationId="{21D7FDA6-A7C5-4B7B-AE40-12DA100D3F89}"/>
          </ac:spMkLst>
        </pc:spChg>
        <pc:picChg chg="add mod">
          <ac:chgData name="Drgona, Jan" userId="8107277a-43fb-42e1-8aa0-684adf187181" providerId="ADAL" clId="{CD5A7E88-19E7-40A9-85F8-D1547E73B739}" dt="2023-01-11T21:53:52.733" v="1666" actId="1038"/>
          <ac:picMkLst>
            <pc:docMk/>
            <pc:sldMk cId="1834737381" sldId="1521"/>
            <ac:picMk id="6" creationId="{27C4FC82-9EB7-4A14-AC47-9F00B6973830}"/>
          </ac:picMkLst>
        </pc:picChg>
        <pc:picChg chg="add del mod">
          <ac:chgData name="Drgona, Jan" userId="8107277a-43fb-42e1-8aa0-684adf187181" providerId="ADAL" clId="{CD5A7E88-19E7-40A9-85F8-D1547E73B739}" dt="2023-01-11T23:29:34.395" v="1931" actId="478"/>
          <ac:picMkLst>
            <pc:docMk/>
            <pc:sldMk cId="1834737381" sldId="1521"/>
            <ac:picMk id="8" creationId="{CD27CCCA-37FC-4531-8072-361C4F97BB7D}"/>
          </ac:picMkLst>
        </pc:picChg>
        <pc:picChg chg="add mod">
          <ac:chgData name="Drgona, Jan" userId="8107277a-43fb-42e1-8aa0-684adf187181" providerId="ADAL" clId="{CD5A7E88-19E7-40A9-85F8-D1547E73B739}" dt="2023-01-11T23:34:59.791" v="2012"/>
          <ac:picMkLst>
            <pc:docMk/>
            <pc:sldMk cId="1834737381" sldId="1521"/>
            <ac:picMk id="9" creationId="{595B15BA-514D-4B5C-AC68-8A75EB78C619}"/>
          </ac:picMkLst>
        </pc:picChg>
        <pc:picChg chg="add mod">
          <ac:chgData name="Drgona, Jan" userId="8107277a-43fb-42e1-8aa0-684adf187181" providerId="ADAL" clId="{CD5A7E88-19E7-40A9-85F8-D1547E73B739}" dt="2023-01-11T21:49:54.015" v="1635" actId="1076"/>
          <ac:picMkLst>
            <pc:docMk/>
            <pc:sldMk cId="1834737381" sldId="1521"/>
            <ac:picMk id="13" creationId="{767EC796-4F26-4D07-94D5-F32562771801}"/>
          </ac:picMkLst>
        </pc:picChg>
        <pc:picChg chg="add mod">
          <ac:chgData name="Drgona, Jan" userId="8107277a-43fb-42e1-8aa0-684adf187181" providerId="ADAL" clId="{CD5A7E88-19E7-40A9-85F8-D1547E73B739}" dt="2023-01-11T21:50:12.391" v="1645" actId="1076"/>
          <ac:picMkLst>
            <pc:docMk/>
            <pc:sldMk cId="1834737381" sldId="1521"/>
            <ac:picMk id="14" creationId="{88F28AF0-B27F-46A5-BC78-6A570CE12E0F}"/>
          </ac:picMkLst>
        </pc:picChg>
        <pc:picChg chg="add del mod">
          <ac:chgData name="Drgona, Jan" userId="8107277a-43fb-42e1-8aa0-684adf187181" providerId="ADAL" clId="{CD5A7E88-19E7-40A9-85F8-D1547E73B739}" dt="2023-01-11T21:50:59.239" v="1657" actId="478"/>
          <ac:picMkLst>
            <pc:docMk/>
            <pc:sldMk cId="1834737381" sldId="1521"/>
            <ac:picMk id="15" creationId="{E06B0BE3-9E71-4665-804E-98A9A196A549}"/>
          </ac:picMkLst>
        </pc:picChg>
      </pc:sldChg>
      <pc:sldChg chg="addSp delSp modSp add del mod">
        <pc:chgData name="Drgona, Jan" userId="8107277a-43fb-42e1-8aa0-684adf187181" providerId="ADAL" clId="{CD5A7E88-19E7-40A9-85F8-D1547E73B739}" dt="2023-01-11T16:49:30.362" v="991" actId="47"/>
        <pc:sldMkLst>
          <pc:docMk/>
          <pc:sldMk cId="2696605734" sldId="1522"/>
        </pc:sldMkLst>
        <pc:spChg chg="mod">
          <ac:chgData name="Drgona, Jan" userId="8107277a-43fb-42e1-8aa0-684adf187181" providerId="ADAL" clId="{CD5A7E88-19E7-40A9-85F8-D1547E73B739}" dt="2023-01-11T16:25:40.531" v="782" actId="20577"/>
          <ac:spMkLst>
            <pc:docMk/>
            <pc:sldMk cId="2696605734" sldId="1522"/>
            <ac:spMk id="2" creationId="{7F5FD97D-AD65-A14D-A584-DF7F474A1613}"/>
          </ac:spMkLst>
        </pc:spChg>
        <pc:spChg chg="mod">
          <ac:chgData name="Drgona, Jan" userId="8107277a-43fb-42e1-8aa0-684adf187181" providerId="ADAL" clId="{CD5A7E88-19E7-40A9-85F8-D1547E73B739}" dt="2023-01-11T16:46:32.256" v="956" actId="1076"/>
          <ac:spMkLst>
            <pc:docMk/>
            <pc:sldMk cId="2696605734" sldId="1522"/>
            <ac:spMk id="8" creationId="{5D3E572A-FBAB-414C-9496-67DB7908F4F1}"/>
          </ac:spMkLst>
        </pc:spChg>
        <pc:spChg chg="del">
          <ac:chgData name="Drgona, Jan" userId="8107277a-43fb-42e1-8aa0-684adf187181" providerId="ADAL" clId="{CD5A7E88-19E7-40A9-85F8-D1547E73B739}" dt="2023-01-11T16:35:52.910" v="864" actId="478"/>
          <ac:spMkLst>
            <pc:docMk/>
            <pc:sldMk cId="2696605734" sldId="1522"/>
            <ac:spMk id="15" creationId="{4E71E406-E756-4592-AA6A-57E25D90587B}"/>
          </ac:spMkLst>
        </pc:spChg>
        <pc:spChg chg="del">
          <ac:chgData name="Drgona, Jan" userId="8107277a-43fb-42e1-8aa0-684adf187181" providerId="ADAL" clId="{CD5A7E88-19E7-40A9-85F8-D1547E73B739}" dt="2023-01-11T16:36:37.597" v="883" actId="478"/>
          <ac:spMkLst>
            <pc:docMk/>
            <pc:sldMk cId="2696605734" sldId="1522"/>
            <ac:spMk id="16" creationId="{043458B2-0D42-4243-B642-7ADD4DEB12DC}"/>
          </ac:spMkLst>
        </pc:spChg>
        <pc:spChg chg="del">
          <ac:chgData name="Drgona, Jan" userId="8107277a-43fb-42e1-8aa0-684adf187181" providerId="ADAL" clId="{CD5A7E88-19E7-40A9-85F8-D1547E73B739}" dt="2023-01-11T16:36:39.624" v="884" actId="478"/>
          <ac:spMkLst>
            <pc:docMk/>
            <pc:sldMk cId="2696605734" sldId="1522"/>
            <ac:spMk id="17" creationId="{5F71C41C-D734-4814-AD1A-920E3784229E}"/>
          </ac:spMkLst>
        </pc:spChg>
        <pc:spChg chg="del mod">
          <ac:chgData name="Drgona, Jan" userId="8107277a-43fb-42e1-8aa0-684adf187181" providerId="ADAL" clId="{CD5A7E88-19E7-40A9-85F8-D1547E73B739}" dt="2023-01-11T16:47:39.596" v="964" actId="478"/>
          <ac:spMkLst>
            <pc:docMk/>
            <pc:sldMk cId="2696605734" sldId="1522"/>
            <ac:spMk id="19" creationId="{772D115E-E912-45C7-8994-C7EBA29197E5}"/>
          </ac:spMkLst>
        </pc:spChg>
        <pc:spChg chg="del">
          <ac:chgData name="Drgona, Jan" userId="8107277a-43fb-42e1-8aa0-684adf187181" providerId="ADAL" clId="{CD5A7E88-19E7-40A9-85F8-D1547E73B739}" dt="2023-01-11T16:36:40.879" v="885" actId="478"/>
          <ac:spMkLst>
            <pc:docMk/>
            <pc:sldMk cId="2696605734" sldId="1522"/>
            <ac:spMk id="22" creationId="{BBED949E-E385-D0AE-DD77-EEAFBB982B60}"/>
          </ac:spMkLst>
        </pc:spChg>
        <pc:spChg chg="add mod">
          <ac:chgData name="Drgona, Jan" userId="8107277a-43fb-42e1-8aa0-684adf187181" providerId="ADAL" clId="{CD5A7E88-19E7-40A9-85F8-D1547E73B739}" dt="2023-01-11T16:47:02.044" v="961" actId="1076"/>
          <ac:spMkLst>
            <pc:docMk/>
            <pc:sldMk cId="2696605734" sldId="1522"/>
            <ac:spMk id="35" creationId="{30C61FC8-35A7-4F7F-8913-709DC485EE6F}"/>
          </ac:spMkLst>
        </pc:spChg>
        <pc:picChg chg="del">
          <ac:chgData name="Drgona, Jan" userId="8107277a-43fb-42e1-8aa0-684adf187181" providerId="ADAL" clId="{CD5A7E88-19E7-40A9-85F8-D1547E73B739}" dt="2023-01-11T16:25:10.355" v="763" actId="478"/>
          <ac:picMkLst>
            <pc:docMk/>
            <pc:sldMk cId="2696605734" sldId="1522"/>
            <ac:picMk id="6" creationId="{33249DBF-F081-494E-98CD-2B87AC0C37D9}"/>
          </ac:picMkLst>
        </pc:picChg>
        <pc:picChg chg="del">
          <ac:chgData name="Drgona, Jan" userId="8107277a-43fb-42e1-8aa0-684adf187181" providerId="ADAL" clId="{CD5A7E88-19E7-40A9-85F8-D1547E73B739}" dt="2023-01-11T16:24:43.501" v="756" actId="478"/>
          <ac:picMkLst>
            <pc:docMk/>
            <pc:sldMk cId="2696605734" sldId="1522"/>
            <ac:picMk id="7" creationId="{51D390B2-E400-83DE-D6CA-0C56A0405485}"/>
          </ac:picMkLst>
        </pc:picChg>
        <pc:picChg chg="del">
          <ac:chgData name="Drgona, Jan" userId="8107277a-43fb-42e1-8aa0-684adf187181" providerId="ADAL" clId="{CD5A7E88-19E7-40A9-85F8-D1547E73B739}" dt="2023-01-11T16:25:09.416" v="761" actId="478"/>
          <ac:picMkLst>
            <pc:docMk/>
            <pc:sldMk cId="2696605734" sldId="1522"/>
            <ac:picMk id="9" creationId="{2912BC18-BED9-4344-9706-56E7489D59FD}"/>
          </ac:picMkLst>
        </pc:picChg>
        <pc:picChg chg="del">
          <ac:chgData name="Drgona, Jan" userId="8107277a-43fb-42e1-8aa0-684adf187181" providerId="ADAL" clId="{CD5A7E88-19E7-40A9-85F8-D1547E73B739}" dt="2023-01-11T16:25:09.837" v="762" actId="478"/>
          <ac:picMkLst>
            <pc:docMk/>
            <pc:sldMk cId="2696605734" sldId="1522"/>
            <ac:picMk id="10" creationId="{B58A53FE-2AA8-4FAD-879D-EDD9B0481884}"/>
          </ac:picMkLst>
        </pc:picChg>
        <pc:picChg chg="del">
          <ac:chgData name="Drgona, Jan" userId="8107277a-43fb-42e1-8aa0-684adf187181" providerId="ADAL" clId="{CD5A7E88-19E7-40A9-85F8-D1547E73B739}" dt="2023-01-11T16:25:10.791" v="764" actId="478"/>
          <ac:picMkLst>
            <pc:docMk/>
            <pc:sldMk cId="2696605734" sldId="1522"/>
            <ac:picMk id="11" creationId="{9816381D-38A6-42DA-8F69-248491603097}"/>
          </ac:picMkLst>
        </pc:picChg>
        <pc:picChg chg="del">
          <ac:chgData name="Drgona, Jan" userId="8107277a-43fb-42e1-8aa0-684adf187181" providerId="ADAL" clId="{CD5A7E88-19E7-40A9-85F8-D1547E73B739}" dt="2023-01-11T16:24:44.430" v="757" actId="478"/>
          <ac:picMkLst>
            <pc:docMk/>
            <pc:sldMk cId="2696605734" sldId="1522"/>
            <ac:picMk id="14" creationId="{2ACCAA0A-72BE-480A-8D95-FCEBE30CF556}"/>
          </ac:picMkLst>
        </pc:picChg>
        <pc:picChg chg="del">
          <ac:chgData name="Drgona, Jan" userId="8107277a-43fb-42e1-8aa0-684adf187181" providerId="ADAL" clId="{CD5A7E88-19E7-40A9-85F8-D1547E73B739}" dt="2023-01-11T16:24:44.811" v="758" actId="478"/>
          <ac:picMkLst>
            <pc:docMk/>
            <pc:sldMk cId="2696605734" sldId="1522"/>
            <ac:picMk id="20" creationId="{B57C9812-F159-4DB8-88D2-6B2B841FEA78}"/>
          </ac:picMkLst>
        </pc:picChg>
        <pc:picChg chg="add mod">
          <ac:chgData name="Drgona, Jan" userId="8107277a-43fb-42e1-8aa0-684adf187181" providerId="ADAL" clId="{CD5A7E88-19E7-40A9-85F8-D1547E73B739}" dt="2023-01-11T16:29:49.597" v="808" actId="1076"/>
          <ac:picMkLst>
            <pc:docMk/>
            <pc:sldMk cId="2696605734" sldId="1522"/>
            <ac:picMk id="23" creationId="{D1693749-655A-4756-B691-583CE4F3C699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24" creationId="{BB674C1E-AC12-4BAD-A8D9-ADA0580E7CA8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25" creationId="{3F4D6CBD-A4EC-4721-B6EE-08390C379BD2}"/>
          </ac:picMkLst>
        </pc:picChg>
        <pc:picChg chg="add mod">
          <ac:chgData name="Drgona, Jan" userId="8107277a-43fb-42e1-8aa0-684adf187181" providerId="ADAL" clId="{CD5A7E88-19E7-40A9-85F8-D1547E73B739}" dt="2023-01-11T16:29:10.866" v="804" actId="1076"/>
          <ac:picMkLst>
            <pc:docMk/>
            <pc:sldMk cId="2696605734" sldId="1522"/>
            <ac:picMk id="1026" creationId="{EF5EB2AC-AFB0-4C33-ABB2-F5DBC4AC31F0}"/>
          </ac:picMkLst>
        </pc:picChg>
        <pc:picChg chg="add del mod">
          <ac:chgData name="Drgona, Jan" userId="8107277a-43fb-42e1-8aa0-684adf187181" providerId="ADAL" clId="{CD5A7E88-19E7-40A9-85F8-D1547E73B739}" dt="2023-01-11T16:29:01.894" v="798" actId="478"/>
          <ac:picMkLst>
            <pc:docMk/>
            <pc:sldMk cId="2696605734" sldId="1522"/>
            <ac:picMk id="1028" creationId="{8E291977-5A8C-4B1D-8B1F-302CDB3241CE}"/>
          </ac:picMkLst>
        </pc:picChg>
        <pc:picChg chg="add del mod">
          <ac:chgData name="Drgona, Jan" userId="8107277a-43fb-42e1-8aa0-684adf187181" providerId="ADAL" clId="{CD5A7E88-19E7-40A9-85F8-D1547E73B739}" dt="2023-01-11T16:30:06.204" v="812" actId="478"/>
          <ac:picMkLst>
            <pc:docMk/>
            <pc:sldMk cId="2696605734" sldId="1522"/>
            <ac:picMk id="1030" creationId="{166683C8-DA17-444E-933F-B20E88018512}"/>
          </ac:picMkLst>
        </pc:picChg>
        <pc:picChg chg="add mod">
          <ac:chgData name="Drgona, Jan" userId="8107277a-43fb-42e1-8aa0-684adf187181" providerId="ADAL" clId="{CD5A7E88-19E7-40A9-85F8-D1547E73B739}" dt="2023-01-11T16:36:54.777" v="890" actId="1076"/>
          <ac:picMkLst>
            <pc:docMk/>
            <pc:sldMk cId="2696605734" sldId="1522"/>
            <ac:picMk id="1032" creationId="{63E5CA57-E8D0-451E-A69E-16356E65839C}"/>
          </ac:picMkLst>
        </pc:picChg>
        <pc:picChg chg="add mod">
          <ac:chgData name="Drgona, Jan" userId="8107277a-43fb-42e1-8aa0-684adf187181" providerId="ADAL" clId="{CD5A7E88-19E7-40A9-85F8-D1547E73B739}" dt="2023-01-11T16:36:57.469" v="891" actId="1076"/>
          <ac:picMkLst>
            <pc:docMk/>
            <pc:sldMk cId="2696605734" sldId="1522"/>
            <ac:picMk id="1034" creationId="{03ECB68E-1D53-4BF0-9BBF-56F3BCE7D672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1036" creationId="{7C88E4AB-E22E-45CD-BA62-15080AE5A979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1038" creationId="{7B937157-D1F0-4CDD-BE50-5EAAA0271D6D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1040" creationId="{E03129C9-07FE-4A48-B608-EDF94F56ED88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1042" creationId="{252724DD-F606-401B-90DF-C40D60EF799A}"/>
          </ac:picMkLst>
        </pc:picChg>
        <pc:picChg chg="add mod">
          <ac:chgData name="Drgona, Jan" userId="8107277a-43fb-42e1-8aa0-684adf187181" providerId="ADAL" clId="{CD5A7E88-19E7-40A9-85F8-D1547E73B739}" dt="2023-01-11T16:47:02.044" v="961" actId="1076"/>
          <ac:picMkLst>
            <pc:docMk/>
            <pc:sldMk cId="2696605734" sldId="1522"/>
            <ac:picMk id="1044" creationId="{F39D15D1-67C5-4093-B8D9-B9C7E7EE717F}"/>
          </ac:picMkLst>
        </pc:picChg>
        <pc:picChg chg="add mod">
          <ac:chgData name="Drgona, Jan" userId="8107277a-43fb-42e1-8aa0-684adf187181" providerId="ADAL" clId="{CD5A7E88-19E7-40A9-85F8-D1547E73B739}" dt="2023-01-11T16:47:02.044" v="961" actId="1076"/>
          <ac:picMkLst>
            <pc:docMk/>
            <pc:sldMk cId="2696605734" sldId="1522"/>
            <ac:picMk id="1046" creationId="{29C68951-6911-4CA0-8368-86EB72E89007}"/>
          </ac:picMkLst>
        </pc:picChg>
        <pc:picChg chg="add mod">
          <ac:chgData name="Drgona, Jan" userId="8107277a-43fb-42e1-8aa0-684adf187181" providerId="ADAL" clId="{CD5A7E88-19E7-40A9-85F8-D1547E73B739}" dt="2023-01-11T16:47:02.044" v="961" actId="1076"/>
          <ac:picMkLst>
            <pc:docMk/>
            <pc:sldMk cId="2696605734" sldId="1522"/>
            <ac:picMk id="1048" creationId="{0F02A927-40F3-4E64-9470-8F2EFFC4A48C}"/>
          </ac:picMkLst>
        </pc:picChg>
        <pc:picChg chg="del">
          <ac:chgData name="Drgona, Jan" userId="8107277a-43fb-42e1-8aa0-684adf187181" providerId="ADAL" clId="{CD5A7E88-19E7-40A9-85F8-D1547E73B739}" dt="2023-01-11T16:24:42.913" v="755" actId="478"/>
          <ac:picMkLst>
            <pc:docMk/>
            <pc:sldMk cId="2696605734" sldId="1522"/>
            <ac:picMk id="3074" creationId="{9DD5CF03-C06F-09D7-0865-7A9B02107F1B}"/>
          </ac:picMkLst>
        </pc:picChg>
      </pc:sldChg>
      <pc:sldChg chg="delSp modSp add del mod ord">
        <pc:chgData name="Drgona, Jan" userId="8107277a-43fb-42e1-8aa0-684adf187181" providerId="ADAL" clId="{CD5A7E88-19E7-40A9-85F8-D1547E73B739}" dt="2023-01-11T18:43:08.206" v="1089" actId="47"/>
        <pc:sldMkLst>
          <pc:docMk/>
          <pc:sldMk cId="2292058464" sldId="1523"/>
        </pc:sldMkLst>
        <pc:spChg chg="mod">
          <ac:chgData name="Drgona, Jan" userId="8107277a-43fb-42e1-8aa0-684adf187181" providerId="ADAL" clId="{CD5A7E88-19E7-40A9-85F8-D1547E73B739}" dt="2023-01-11T18:42:19.889" v="1054"/>
          <ac:spMkLst>
            <pc:docMk/>
            <pc:sldMk cId="2292058464" sldId="1523"/>
            <ac:spMk id="8" creationId="{5D3E572A-FBAB-414C-9496-67DB7908F4F1}"/>
          </ac:spMkLst>
        </pc:spChg>
        <pc:spChg chg="del mod">
          <ac:chgData name="Drgona, Jan" userId="8107277a-43fb-42e1-8aa0-684adf187181" providerId="ADAL" clId="{CD5A7E88-19E7-40A9-85F8-D1547E73B739}" dt="2023-01-11T16:50:18.891" v="1003" actId="478"/>
          <ac:spMkLst>
            <pc:docMk/>
            <pc:sldMk cId="2292058464" sldId="1523"/>
            <ac:spMk id="19" creationId="{772D115E-E912-45C7-8994-C7EBA29197E5}"/>
          </ac:spMkLst>
        </pc:spChg>
      </pc:sldChg>
      <pc:sldChg chg="addSp delSp modSp add mod">
        <pc:chgData name="Drgona, Jan" userId="8107277a-43fb-42e1-8aa0-684adf187181" providerId="ADAL" clId="{CD5A7E88-19E7-40A9-85F8-D1547E73B739}" dt="2023-01-11T18:43:11.631" v="1090" actId="478"/>
        <pc:sldMkLst>
          <pc:docMk/>
          <pc:sldMk cId="551474206" sldId="1524"/>
        </pc:sldMkLst>
        <pc:spChg chg="mod">
          <ac:chgData name="Drgona, Jan" userId="8107277a-43fb-42e1-8aa0-684adf187181" providerId="ADAL" clId="{CD5A7E88-19E7-40A9-85F8-D1547E73B739}" dt="2023-01-11T18:42:21.722" v="1055"/>
          <ac:spMkLst>
            <pc:docMk/>
            <pc:sldMk cId="551474206" sldId="1524"/>
            <ac:spMk id="8" creationId="{5D3E572A-FBAB-414C-9496-67DB7908F4F1}"/>
          </ac:spMkLst>
        </pc:spChg>
        <pc:spChg chg="del">
          <ac:chgData name="Drgona, Jan" userId="8107277a-43fb-42e1-8aa0-684adf187181" providerId="ADAL" clId="{CD5A7E88-19E7-40A9-85F8-D1547E73B739}" dt="2023-01-11T18:43:11.631" v="1090" actId="478"/>
          <ac:spMkLst>
            <pc:docMk/>
            <pc:sldMk cId="551474206" sldId="1524"/>
            <ac:spMk id="19" creationId="{772D115E-E912-45C7-8994-C7EBA29197E5}"/>
          </ac:spMkLst>
        </pc:spChg>
        <pc:spChg chg="add del">
          <ac:chgData name="Drgona, Jan" userId="8107277a-43fb-42e1-8aa0-684adf187181" providerId="ADAL" clId="{CD5A7E88-19E7-40A9-85F8-D1547E73B739}" dt="2023-01-11T18:40:07.954" v="1029" actId="22"/>
          <ac:spMkLst>
            <pc:docMk/>
            <pc:sldMk cId="551474206" sldId="1524"/>
            <ac:spMk id="26" creationId="{CF635722-36EA-4156-9854-A9C5C1E78F2C}"/>
          </ac:spMkLst>
        </pc:spChg>
        <pc:picChg chg="add mod">
          <ac:chgData name="Drgona, Jan" userId="8107277a-43fb-42e1-8aa0-684adf187181" providerId="ADAL" clId="{CD5A7E88-19E7-40A9-85F8-D1547E73B739}" dt="2023-01-11T18:41:51.712" v="1040" actId="1076"/>
          <ac:picMkLst>
            <pc:docMk/>
            <pc:sldMk cId="551474206" sldId="1524"/>
            <ac:picMk id="6" creationId="{24BC444C-58D4-40F3-86C6-AC082A97EE3B}"/>
          </ac:picMkLst>
        </pc:picChg>
        <pc:picChg chg="mod">
          <ac:chgData name="Drgona, Jan" userId="8107277a-43fb-42e1-8aa0-684adf187181" providerId="ADAL" clId="{CD5A7E88-19E7-40A9-85F8-D1547E73B739}" dt="2023-01-11T18:41:40.567" v="1036" actId="14100"/>
          <ac:picMkLst>
            <pc:docMk/>
            <pc:sldMk cId="551474206" sldId="1524"/>
            <ac:picMk id="23" creationId="{D1693749-655A-4756-B691-583CE4F3C699}"/>
          </ac:picMkLst>
        </pc:picChg>
        <pc:picChg chg="mod">
          <ac:chgData name="Drgona, Jan" userId="8107277a-43fb-42e1-8aa0-684adf187181" providerId="ADAL" clId="{CD5A7E88-19E7-40A9-85F8-D1547E73B739}" dt="2023-01-11T18:41:54.224" v="1041" actId="1076"/>
          <ac:picMkLst>
            <pc:docMk/>
            <pc:sldMk cId="551474206" sldId="1524"/>
            <ac:picMk id="1034" creationId="{03ECB68E-1D53-4BF0-9BBF-56F3BCE7D672}"/>
          </ac:picMkLst>
        </pc:picChg>
      </pc:sldChg>
      <pc:sldChg chg="add del">
        <pc:chgData name="Drgona, Jan" userId="8107277a-43fb-42e1-8aa0-684adf187181" providerId="ADAL" clId="{CD5A7E88-19E7-40A9-85F8-D1547E73B739}" dt="2023-01-11T16:50:02.562" v="1001" actId="47"/>
        <pc:sldMkLst>
          <pc:docMk/>
          <pc:sldMk cId="3432362387" sldId="1524"/>
        </pc:sldMkLst>
      </pc:sldChg>
      <pc:sldChg chg="add">
        <pc:chgData name="Drgona, Jan" userId="8107277a-43fb-42e1-8aa0-684adf187181" providerId="ADAL" clId="{CD5A7E88-19E7-40A9-85F8-D1547E73B739}" dt="2023-01-11T18:43:06.321" v="1088" actId="2890"/>
        <pc:sldMkLst>
          <pc:docMk/>
          <pc:sldMk cId="1096713922" sldId="1525"/>
        </pc:sldMkLst>
      </pc:sldChg>
      <pc:sldChg chg="addSp delSp modSp new del mod">
        <pc:chgData name="Drgona, Jan" userId="8107277a-43fb-42e1-8aa0-684adf187181" providerId="ADAL" clId="{CD5A7E88-19E7-40A9-85F8-D1547E73B739}" dt="2023-01-11T18:37:54.204" v="1027" actId="47"/>
        <pc:sldMkLst>
          <pc:docMk/>
          <pc:sldMk cId="1832749335" sldId="1525"/>
        </pc:sldMkLst>
        <pc:spChg chg="mod">
          <ac:chgData name="Drgona, Jan" userId="8107277a-43fb-42e1-8aa0-684adf187181" providerId="ADAL" clId="{CD5A7E88-19E7-40A9-85F8-D1547E73B739}" dt="2023-01-11T18:37:32.236" v="1022"/>
          <ac:spMkLst>
            <pc:docMk/>
            <pc:sldMk cId="1832749335" sldId="1525"/>
            <ac:spMk id="3" creationId="{05AC8246-863E-424B-9FDD-B7A9C476B32E}"/>
          </ac:spMkLst>
        </pc:spChg>
        <pc:spChg chg="del">
          <ac:chgData name="Drgona, Jan" userId="8107277a-43fb-42e1-8aa0-684adf187181" providerId="ADAL" clId="{CD5A7E88-19E7-40A9-85F8-D1547E73B739}" dt="2023-01-11T18:37:40.621" v="1023" actId="478"/>
          <ac:spMkLst>
            <pc:docMk/>
            <pc:sldMk cId="1832749335" sldId="1525"/>
            <ac:spMk id="4" creationId="{D47044EA-C229-482E-871D-7A2762367BCF}"/>
          </ac:spMkLst>
        </pc:spChg>
        <pc:spChg chg="add mod">
          <ac:chgData name="Drgona, Jan" userId="8107277a-43fb-42e1-8aa0-684adf187181" providerId="ADAL" clId="{CD5A7E88-19E7-40A9-85F8-D1547E73B739}" dt="2023-01-11T18:37:46.599" v="1026" actId="20577"/>
          <ac:spMkLst>
            <pc:docMk/>
            <pc:sldMk cId="1832749335" sldId="1525"/>
            <ac:spMk id="5" creationId="{F9DAF916-5186-49EB-A24F-16BD89FD165C}"/>
          </ac:spMkLst>
        </pc:spChg>
      </pc:sldChg>
      <pc:sldChg chg="new del">
        <pc:chgData name="Drgona, Jan" userId="8107277a-43fb-42e1-8aa0-684adf187181" providerId="ADAL" clId="{CD5A7E88-19E7-40A9-85F8-D1547E73B739}" dt="2023-01-11T17:26:54.342" v="1018" actId="47"/>
        <pc:sldMkLst>
          <pc:docMk/>
          <pc:sldMk cId="2803813163" sldId="1525"/>
        </pc:sldMkLst>
      </pc:sldChg>
      <pc:sldChg chg="new del">
        <pc:chgData name="Drgona, Jan" userId="8107277a-43fb-42e1-8aa0-684adf187181" providerId="ADAL" clId="{CD5A7E88-19E7-40A9-85F8-D1547E73B739}" dt="2023-01-11T17:32:20.046" v="1020" actId="47"/>
        <pc:sldMkLst>
          <pc:docMk/>
          <pc:sldMk cId="4172272003" sldId="1525"/>
        </pc:sldMkLst>
      </pc:sldChg>
      <pc:sldChg chg="addSp delSp modSp new mod">
        <pc:chgData name="Drgona, Jan" userId="8107277a-43fb-42e1-8aa0-684adf187181" providerId="ADAL" clId="{CD5A7E88-19E7-40A9-85F8-D1547E73B739}" dt="2023-01-12T16:15:39.849" v="2337" actId="1076"/>
        <pc:sldMkLst>
          <pc:docMk/>
          <pc:sldMk cId="1406127762" sldId="1526"/>
        </pc:sldMkLst>
        <pc:spChg chg="del">
          <ac:chgData name="Drgona, Jan" userId="8107277a-43fb-42e1-8aa0-684adf187181" providerId="ADAL" clId="{CD5A7E88-19E7-40A9-85F8-D1547E73B739}" dt="2023-01-12T15:49:00.480" v="2204" actId="478"/>
          <ac:spMkLst>
            <pc:docMk/>
            <pc:sldMk cId="1406127762" sldId="1526"/>
            <ac:spMk id="2" creationId="{AF4B4998-65C0-4B45-A66C-D25DA68DB533}"/>
          </ac:spMkLst>
        </pc:spChg>
        <pc:spChg chg="del">
          <ac:chgData name="Drgona, Jan" userId="8107277a-43fb-42e1-8aa0-684adf187181" providerId="ADAL" clId="{CD5A7E88-19E7-40A9-85F8-D1547E73B739}" dt="2023-01-12T15:49:06.337" v="2207" actId="478"/>
          <ac:spMkLst>
            <pc:docMk/>
            <pc:sldMk cId="1406127762" sldId="1526"/>
            <ac:spMk id="4" creationId="{CF5DC998-1C3D-4F1D-8751-D20A3EA3AE34}"/>
          </ac:spMkLst>
        </pc:spChg>
        <pc:spChg chg="del">
          <ac:chgData name="Drgona, Jan" userId="8107277a-43fb-42e1-8aa0-684adf187181" providerId="ADAL" clId="{CD5A7E88-19E7-40A9-85F8-D1547E73B739}" dt="2023-01-12T15:49:01.579" v="2205" actId="478"/>
          <ac:spMkLst>
            <pc:docMk/>
            <pc:sldMk cId="1406127762" sldId="1526"/>
            <ac:spMk id="5" creationId="{6F0E0C7C-D58E-4F55-8829-CE598A57B960}"/>
          </ac:spMkLst>
        </pc:spChg>
        <pc:spChg chg="del">
          <ac:chgData name="Drgona, Jan" userId="8107277a-43fb-42e1-8aa0-684adf187181" providerId="ADAL" clId="{CD5A7E88-19E7-40A9-85F8-D1547E73B739}" dt="2023-01-12T15:49:05.063" v="2206" actId="478"/>
          <ac:spMkLst>
            <pc:docMk/>
            <pc:sldMk cId="1406127762" sldId="1526"/>
            <ac:spMk id="6" creationId="{065AA7C9-4BAC-432E-8B5A-0B07BF7A3BA9}"/>
          </ac:spMkLst>
        </pc:spChg>
        <pc:spChg chg="add mod">
          <ac:chgData name="Drgona, Jan" userId="8107277a-43fb-42e1-8aa0-684adf187181" providerId="ADAL" clId="{CD5A7E88-19E7-40A9-85F8-D1547E73B739}" dt="2023-01-12T16:14:38.019" v="2326" actId="20577"/>
          <ac:spMkLst>
            <pc:docMk/>
            <pc:sldMk cId="1406127762" sldId="1526"/>
            <ac:spMk id="9" creationId="{4D219A63-D635-41FB-9C0A-1D4B880953EB}"/>
          </ac:spMkLst>
        </pc:spChg>
        <pc:picChg chg="add del mod modCrop">
          <ac:chgData name="Drgona, Jan" userId="8107277a-43fb-42e1-8aa0-684adf187181" providerId="ADAL" clId="{CD5A7E88-19E7-40A9-85F8-D1547E73B739}" dt="2023-01-12T16:15:22.992" v="2330" actId="478"/>
          <ac:picMkLst>
            <pc:docMk/>
            <pc:sldMk cId="1406127762" sldId="1526"/>
            <ac:picMk id="8" creationId="{746706CF-CD93-49B2-91D5-516E029C922E}"/>
          </ac:picMkLst>
        </pc:picChg>
        <pc:picChg chg="add mod modCrop">
          <ac:chgData name="Drgona, Jan" userId="8107277a-43fb-42e1-8aa0-684adf187181" providerId="ADAL" clId="{CD5A7E88-19E7-40A9-85F8-D1547E73B739}" dt="2023-01-12T16:15:39.849" v="2337" actId="1076"/>
          <ac:picMkLst>
            <pc:docMk/>
            <pc:sldMk cId="1406127762" sldId="1526"/>
            <ac:picMk id="11" creationId="{6874AA9B-20C9-4128-ACBD-DA39EEC3F73F}"/>
          </ac:picMkLst>
        </pc:picChg>
      </pc:sldChg>
      <pc:sldMasterChg chg="delSp mod modSldLayout">
        <pc:chgData name="Drgona, Jan" userId="8107277a-43fb-42e1-8aa0-684adf187181" providerId="ADAL" clId="{CD5A7E88-19E7-40A9-85F8-D1547E73B739}" dt="2023-01-11T15:52:08.832" v="63" actId="478"/>
        <pc:sldMasterMkLst>
          <pc:docMk/>
          <pc:sldMasterMk cId="1013347285" sldId="2147483762"/>
        </pc:sldMasterMkLst>
        <pc:spChg chg="del">
          <ac:chgData name="Drgona, Jan" userId="8107277a-43fb-42e1-8aa0-684adf187181" providerId="ADAL" clId="{CD5A7E88-19E7-40A9-85F8-D1547E73B739}" dt="2023-01-11T15:52:07.701" v="62" actId="478"/>
          <ac:spMkLst>
            <pc:docMk/>
            <pc:sldMasterMk cId="1013347285" sldId="2147483762"/>
            <ac:spMk id="11" creationId="{605577FC-6A53-F343-A50D-6CC818B7208D}"/>
          </ac:spMkLst>
        </pc:spChg>
        <pc:picChg chg="del">
          <ac:chgData name="Drgona, Jan" userId="8107277a-43fb-42e1-8aa0-684adf187181" providerId="ADAL" clId="{CD5A7E88-19E7-40A9-85F8-D1547E73B739}" dt="2023-01-11T15:52:08.832" v="63" actId="478"/>
          <ac:picMkLst>
            <pc:docMk/>
            <pc:sldMasterMk cId="1013347285" sldId="2147483762"/>
            <ac:picMk id="8" creationId="{8323971E-001B-B044-9CEE-47BAF8D637B6}"/>
          </ac:picMkLst>
        </pc:picChg>
        <pc:sldLayoutChg chg="delSp mod">
          <pc:chgData name="Drgona, Jan" userId="8107277a-43fb-42e1-8aa0-684adf187181" providerId="ADAL" clId="{CD5A7E88-19E7-40A9-85F8-D1547E73B739}" dt="2023-01-11T15:51:58.871" v="61" actId="478"/>
          <pc:sldLayoutMkLst>
            <pc:docMk/>
            <pc:sldMasterMk cId="1013347285" sldId="2147483762"/>
            <pc:sldLayoutMk cId="1357440539" sldId="2147483763"/>
          </pc:sldLayoutMkLst>
          <pc:picChg chg="del">
            <ac:chgData name="Drgona, Jan" userId="8107277a-43fb-42e1-8aa0-684adf187181" providerId="ADAL" clId="{CD5A7E88-19E7-40A9-85F8-D1547E73B739}" dt="2023-01-11T15:51:58.871" v="61" actId="478"/>
            <ac:picMkLst>
              <pc:docMk/>
              <pc:sldMasterMk cId="1013347285" sldId="2147483762"/>
              <pc:sldLayoutMk cId="1357440539" sldId="2147483763"/>
              <ac:picMk id="15" creationId="{F6114278-9E87-5C46-A511-77A69B155B67}"/>
            </ac:picMkLst>
          </pc:picChg>
        </pc:sldLayoutChg>
      </pc:sldMasterChg>
      <pc:sldMasterChg chg="delSp mod modSldLayout">
        <pc:chgData name="Drgona, Jan" userId="8107277a-43fb-42e1-8aa0-684adf187181" providerId="ADAL" clId="{CD5A7E88-19E7-40A9-85F8-D1547E73B739}" dt="2023-01-11T15:52:58.412" v="69" actId="478"/>
        <pc:sldMasterMkLst>
          <pc:docMk/>
          <pc:sldMasterMk cId="4151950714" sldId="2147483776"/>
        </pc:sldMasterMkLst>
        <pc:spChg chg="del">
          <ac:chgData name="Drgona, Jan" userId="8107277a-43fb-42e1-8aa0-684adf187181" providerId="ADAL" clId="{CD5A7E88-19E7-40A9-85F8-D1547E73B739}" dt="2023-01-11T15:52:39.950" v="64" actId="478"/>
          <ac:spMkLst>
            <pc:docMk/>
            <pc:sldMasterMk cId="4151950714" sldId="2147483776"/>
            <ac:spMk id="11" creationId="{605577FC-6A53-F343-A50D-6CC818B7208D}"/>
          </ac:spMkLst>
        </pc:spChg>
        <pc:picChg chg="del">
          <ac:chgData name="Drgona, Jan" userId="8107277a-43fb-42e1-8aa0-684adf187181" providerId="ADAL" clId="{CD5A7E88-19E7-40A9-85F8-D1547E73B739}" dt="2023-01-11T15:51:48.191" v="60" actId="478"/>
          <ac:picMkLst>
            <pc:docMk/>
            <pc:sldMasterMk cId="4151950714" sldId="2147483776"/>
            <ac:picMk id="8" creationId="{8323971E-001B-B044-9CEE-47BAF8D637B6}"/>
          </ac:picMkLst>
        </pc:picChg>
        <pc:sldLayoutChg chg="delSp mod">
          <pc:chgData name="Drgona, Jan" userId="8107277a-43fb-42e1-8aa0-684adf187181" providerId="ADAL" clId="{CD5A7E88-19E7-40A9-85F8-D1547E73B739}" dt="2023-01-11T15:52:42.512" v="65" actId="478"/>
          <pc:sldLayoutMkLst>
            <pc:docMk/>
            <pc:sldMasterMk cId="4151950714" sldId="2147483776"/>
            <pc:sldLayoutMk cId="1959235085" sldId="2147483777"/>
          </pc:sldLayoutMkLst>
          <pc:spChg chg="del">
            <ac:chgData name="Drgona, Jan" userId="8107277a-43fb-42e1-8aa0-684adf187181" providerId="ADAL" clId="{CD5A7E88-19E7-40A9-85F8-D1547E73B739}" dt="2023-01-11T15:52:42.512" v="65" actId="478"/>
            <ac:spMkLst>
              <pc:docMk/>
              <pc:sldMasterMk cId="4151950714" sldId="2147483776"/>
              <pc:sldLayoutMk cId="1959235085" sldId="2147483777"/>
              <ac:spMk id="16" creationId="{F45FE453-0240-48C6-8A74-5DB277357FCF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2:48.379" v="66" actId="478"/>
          <pc:sldLayoutMkLst>
            <pc:docMk/>
            <pc:sldMasterMk cId="4151950714" sldId="2147483776"/>
            <pc:sldLayoutMk cId="1333697233" sldId="2147483780"/>
          </pc:sldLayoutMkLst>
          <pc:spChg chg="del">
            <ac:chgData name="Drgona, Jan" userId="8107277a-43fb-42e1-8aa0-684adf187181" providerId="ADAL" clId="{CD5A7E88-19E7-40A9-85F8-D1547E73B739}" dt="2023-01-11T15:52:48.379" v="66" actId="478"/>
            <ac:spMkLst>
              <pc:docMk/>
              <pc:sldMasterMk cId="4151950714" sldId="2147483776"/>
              <pc:sldLayoutMk cId="1333697233" sldId="2147483780"/>
              <ac:spMk id="7" creationId="{CC7C4593-6C0D-B247-9509-FD76EB3AA2C5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2:51.581" v="67" actId="478"/>
          <pc:sldLayoutMkLst>
            <pc:docMk/>
            <pc:sldMasterMk cId="4151950714" sldId="2147483776"/>
            <pc:sldLayoutMk cId="2131602634" sldId="2147483781"/>
          </pc:sldLayoutMkLst>
          <pc:spChg chg="del">
            <ac:chgData name="Drgona, Jan" userId="8107277a-43fb-42e1-8aa0-684adf187181" providerId="ADAL" clId="{CD5A7E88-19E7-40A9-85F8-D1547E73B739}" dt="2023-01-11T15:52:51.581" v="67" actId="478"/>
            <ac:spMkLst>
              <pc:docMk/>
              <pc:sldMasterMk cId="4151950714" sldId="2147483776"/>
              <pc:sldLayoutMk cId="2131602634" sldId="2147483781"/>
              <ac:spMk id="29" creationId="{45176173-E7A4-6845-B498-8A24A786A5CE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2:53.618" v="68" actId="478"/>
          <pc:sldLayoutMkLst>
            <pc:docMk/>
            <pc:sldMasterMk cId="4151950714" sldId="2147483776"/>
            <pc:sldLayoutMk cId="1688810658" sldId="2147483782"/>
          </pc:sldLayoutMkLst>
          <pc:spChg chg="del">
            <ac:chgData name="Drgona, Jan" userId="8107277a-43fb-42e1-8aa0-684adf187181" providerId="ADAL" clId="{CD5A7E88-19E7-40A9-85F8-D1547E73B739}" dt="2023-01-11T15:52:53.618" v="68" actId="478"/>
            <ac:spMkLst>
              <pc:docMk/>
              <pc:sldMasterMk cId="4151950714" sldId="2147483776"/>
              <pc:sldLayoutMk cId="1688810658" sldId="2147483782"/>
              <ac:spMk id="6" creationId="{FCDE1297-37AC-4EB2-B35C-7B1315CE4A10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2:58.412" v="69" actId="478"/>
          <pc:sldLayoutMkLst>
            <pc:docMk/>
            <pc:sldMasterMk cId="4151950714" sldId="2147483776"/>
            <pc:sldLayoutMk cId="1091067880" sldId="2147483783"/>
          </pc:sldLayoutMkLst>
          <pc:spChg chg="del">
            <ac:chgData name="Drgona, Jan" userId="8107277a-43fb-42e1-8aa0-684adf187181" providerId="ADAL" clId="{CD5A7E88-19E7-40A9-85F8-D1547E73B739}" dt="2023-01-11T15:52:58.412" v="69" actId="478"/>
            <ac:spMkLst>
              <pc:docMk/>
              <pc:sldMasterMk cId="4151950714" sldId="2147483776"/>
              <pc:sldLayoutMk cId="1091067880" sldId="2147483783"/>
              <ac:spMk id="17" creationId="{EBC3AECD-7371-2A46-B5FE-F7A56589537C}"/>
            </ac:spMkLst>
          </pc:spChg>
          <pc:picChg chg="del">
            <ac:chgData name="Drgona, Jan" userId="8107277a-43fb-42e1-8aa0-684adf187181" providerId="ADAL" clId="{CD5A7E88-19E7-40A9-85F8-D1547E73B739}" dt="2023-01-11T15:51:36.929" v="59" actId="478"/>
            <ac:picMkLst>
              <pc:docMk/>
              <pc:sldMasterMk cId="4151950714" sldId="2147483776"/>
              <pc:sldLayoutMk cId="1091067880" sldId="2147483783"/>
              <ac:picMk id="15" creationId="{545FCEA4-7779-1042-AD6E-0C8569B93896}"/>
            </ac:picMkLst>
          </pc:picChg>
        </pc:sldLayoutChg>
      </pc:sldMasterChg>
      <pc:sldMasterChg chg="modSldLayout">
        <pc:chgData name="Drgona, Jan" userId="8107277a-43fb-42e1-8aa0-684adf187181" providerId="ADAL" clId="{CD5A7E88-19E7-40A9-85F8-D1547E73B739}" dt="2023-01-11T15:51:34.405" v="58" actId="478"/>
        <pc:sldMasterMkLst>
          <pc:docMk/>
          <pc:sldMasterMk cId="2590043423" sldId="2147483785"/>
        </pc:sldMasterMkLst>
        <pc:sldLayoutChg chg="delSp mod">
          <pc:chgData name="Drgona, Jan" userId="8107277a-43fb-42e1-8aa0-684adf187181" providerId="ADAL" clId="{CD5A7E88-19E7-40A9-85F8-D1547E73B739}" dt="2023-01-11T15:51:34.405" v="58" actId="478"/>
          <pc:sldLayoutMkLst>
            <pc:docMk/>
            <pc:sldMasterMk cId="2590043423" sldId="2147483785"/>
            <pc:sldLayoutMk cId="615760580" sldId="2147483786"/>
          </pc:sldLayoutMkLst>
          <pc:spChg chg="del">
            <ac:chgData name="Drgona, Jan" userId="8107277a-43fb-42e1-8aa0-684adf187181" providerId="ADAL" clId="{CD5A7E88-19E7-40A9-85F8-D1547E73B739}" dt="2023-01-11T15:50:11.313" v="27" actId="478"/>
            <ac:spMkLst>
              <pc:docMk/>
              <pc:sldMasterMk cId="2590043423" sldId="2147483785"/>
              <pc:sldLayoutMk cId="615760580" sldId="2147483786"/>
              <ac:spMk id="18" creationId="{62D139BA-E02A-AE45-A35D-13C5A6AF1FD1}"/>
            </ac:spMkLst>
          </pc:spChg>
          <pc:picChg chg="del">
            <ac:chgData name="Drgona, Jan" userId="8107277a-43fb-42e1-8aa0-684adf187181" providerId="ADAL" clId="{CD5A7E88-19E7-40A9-85F8-D1547E73B739}" dt="2023-01-11T15:51:34.405" v="58" actId="478"/>
            <ac:picMkLst>
              <pc:docMk/>
              <pc:sldMasterMk cId="2590043423" sldId="2147483785"/>
              <pc:sldLayoutMk cId="615760580" sldId="2147483786"/>
              <ac:picMk id="17" creationId="{5F2DDE4D-A91F-B34B-BAEB-AB54E9087A2C}"/>
            </ac:picMkLst>
          </pc:picChg>
        </pc:sldLayoutChg>
        <pc:sldLayoutChg chg="addSp delSp mod">
          <pc:chgData name="Drgona, Jan" userId="8107277a-43fb-42e1-8aa0-684adf187181" providerId="ADAL" clId="{CD5A7E88-19E7-40A9-85F8-D1547E73B739}" dt="2023-01-11T15:51:33.405" v="57" actId="478"/>
          <pc:sldLayoutMkLst>
            <pc:docMk/>
            <pc:sldMasterMk cId="2590043423" sldId="2147483785"/>
            <pc:sldLayoutMk cId="974120353" sldId="2147483787"/>
          </pc:sldLayoutMkLst>
          <pc:spChg chg="add del">
            <ac:chgData name="Drgona, Jan" userId="8107277a-43fb-42e1-8aa0-684adf187181" providerId="ADAL" clId="{CD5A7E88-19E7-40A9-85F8-D1547E73B739}" dt="2023-01-11T15:50:21.567" v="30" actId="478"/>
            <ac:spMkLst>
              <pc:docMk/>
              <pc:sldMasterMk cId="2590043423" sldId="2147483785"/>
              <pc:sldLayoutMk cId="974120353" sldId="2147483787"/>
              <ac:spMk id="10" creationId="{049C90B8-4BAF-9A46-98DB-81259C436289}"/>
            </ac:spMkLst>
          </pc:spChg>
          <pc:spChg chg="del">
            <ac:chgData name="Drgona, Jan" userId="8107277a-43fb-42e1-8aa0-684adf187181" providerId="ADAL" clId="{CD5A7E88-19E7-40A9-85F8-D1547E73B739}" dt="2023-01-11T15:50:18.130" v="28" actId="478"/>
            <ac:spMkLst>
              <pc:docMk/>
              <pc:sldMasterMk cId="2590043423" sldId="2147483785"/>
              <pc:sldLayoutMk cId="974120353" sldId="2147483787"/>
              <ac:spMk id="15" creationId="{A86FAFB9-0DC0-4AB0-9E8B-6EC7C8ABAAF1}"/>
            </ac:spMkLst>
          </pc:spChg>
          <pc:spChg chg="del">
            <ac:chgData name="Drgona, Jan" userId="8107277a-43fb-42e1-8aa0-684adf187181" providerId="ADAL" clId="{CD5A7E88-19E7-40A9-85F8-D1547E73B739}" dt="2023-01-11T15:50:25.448" v="31" actId="478"/>
            <ac:spMkLst>
              <pc:docMk/>
              <pc:sldMasterMk cId="2590043423" sldId="2147483785"/>
              <pc:sldLayoutMk cId="974120353" sldId="2147483787"/>
              <ac:spMk id="17" creationId="{F4A9D2D9-E43A-2242-A761-6878E0B5E174}"/>
            </ac:spMkLst>
          </pc:spChg>
          <pc:picChg chg="del">
            <ac:chgData name="Drgona, Jan" userId="8107277a-43fb-42e1-8aa0-684adf187181" providerId="ADAL" clId="{CD5A7E88-19E7-40A9-85F8-D1547E73B739}" dt="2023-01-11T15:51:33.405" v="57" actId="478"/>
            <ac:picMkLst>
              <pc:docMk/>
              <pc:sldMasterMk cId="2590043423" sldId="2147483785"/>
              <pc:sldLayoutMk cId="974120353" sldId="2147483787"/>
              <ac:picMk id="16" creationId="{E3BA9F06-3DAC-3446-B0AE-C16F0812876E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32.097" v="56" actId="478"/>
          <pc:sldLayoutMkLst>
            <pc:docMk/>
            <pc:sldMasterMk cId="2590043423" sldId="2147483785"/>
            <pc:sldLayoutMk cId="377059116" sldId="2147483788"/>
          </pc:sldLayoutMkLst>
          <pc:spChg chg="del">
            <ac:chgData name="Drgona, Jan" userId="8107277a-43fb-42e1-8aa0-684adf187181" providerId="ADAL" clId="{CD5A7E88-19E7-40A9-85F8-D1547E73B739}" dt="2023-01-11T15:50:28.230" v="32" actId="478"/>
            <ac:spMkLst>
              <pc:docMk/>
              <pc:sldMasterMk cId="2590043423" sldId="2147483785"/>
              <pc:sldLayoutMk cId="377059116" sldId="2147483788"/>
              <ac:spMk id="11" creationId="{A9CDBA1D-A125-704B-AC5A-3254B61235BA}"/>
            </ac:spMkLst>
          </pc:spChg>
          <pc:picChg chg="del">
            <ac:chgData name="Drgona, Jan" userId="8107277a-43fb-42e1-8aa0-684adf187181" providerId="ADAL" clId="{CD5A7E88-19E7-40A9-85F8-D1547E73B739}" dt="2023-01-11T15:51:32.097" v="56" actId="478"/>
            <ac:picMkLst>
              <pc:docMk/>
              <pc:sldMasterMk cId="2590043423" sldId="2147483785"/>
              <pc:sldLayoutMk cId="377059116" sldId="2147483788"/>
              <ac:picMk id="9" creationId="{3F1480E4-D8B6-734B-8400-8089A769C82A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29.359" v="55" actId="478"/>
          <pc:sldLayoutMkLst>
            <pc:docMk/>
            <pc:sldMasterMk cId="2590043423" sldId="2147483785"/>
            <pc:sldLayoutMk cId="3400673869" sldId="2147483789"/>
          </pc:sldLayoutMkLst>
          <pc:spChg chg="del">
            <ac:chgData name="Drgona, Jan" userId="8107277a-43fb-42e1-8aa0-684adf187181" providerId="ADAL" clId="{CD5A7E88-19E7-40A9-85F8-D1547E73B739}" dt="2023-01-11T15:50:30.411" v="33" actId="478"/>
            <ac:spMkLst>
              <pc:docMk/>
              <pc:sldMasterMk cId="2590043423" sldId="2147483785"/>
              <pc:sldLayoutMk cId="3400673869" sldId="2147483789"/>
              <ac:spMk id="9" creationId="{83D8AF83-4264-194A-817C-AD324FF89217}"/>
            </ac:spMkLst>
          </pc:spChg>
          <pc:picChg chg="del">
            <ac:chgData name="Drgona, Jan" userId="8107277a-43fb-42e1-8aa0-684adf187181" providerId="ADAL" clId="{CD5A7E88-19E7-40A9-85F8-D1547E73B739}" dt="2023-01-11T15:51:29.359" v="55" actId="478"/>
            <ac:picMkLst>
              <pc:docMk/>
              <pc:sldMasterMk cId="2590043423" sldId="2147483785"/>
              <pc:sldLayoutMk cId="3400673869" sldId="2147483789"/>
              <ac:picMk id="8" creationId="{0B81482B-FE6E-EA46-9697-443D9FB9A2BB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0:33.332" v="34" actId="478"/>
          <pc:sldLayoutMkLst>
            <pc:docMk/>
            <pc:sldMasterMk cId="2590043423" sldId="2147483785"/>
            <pc:sldLayoutMk cId="1762305248" sldId="2147483790"/>
          </pc:sldLayoutMkLst>
          <pc:spChg chg="del">
            <ac:chgData name="Drgona, Jan" userId="8107277a-43fb-42e1-8aa0-684adf187181" providerId="ADAL" clId="{CD5A7E88-19E7-40A9-85F8-D1547E73B739}" dt="2023-01-11T15:50:33.332" v="34" actId="478"/>
            <ac:spMkLst>
              <pc:docMk/>
              <pc:sldMasterMk cId="2590043423" sldId="2147483785"/>
              <pc:sldLayoutMk cId="1762305248" sldId="2147483790"/>
              <ac:spMk id="17" creationId="{C1FD9870-9BB8-2B4C-A7CF-C2A599B3535F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1:27.932" v="54" actId="478"/>
          <pc:sldLayoutMkLst>
            <pc:docMk/>
            <pc:sldMasterMk cId="2590043423" sldId="2147483785"/>
            <pc:sldLayoutMk cId="3291510364" sldId="2147483791"/>
          </pc:sldLayoutMkLst>
          <pc:spChg chg="del">
            <ac:chgData name="Drgona, Jan" userId="8107277a-43fb-42e1-8aa0-684adf187181" providerId="ADAL" clId="{CD5A7E88-19E7-40A9-85F8-D1547E73B739}" dt="2023-01-11T15:50:37.919" v="35" actId="478"/>
            <ac:spMkLst>
              <pc:docMk/>
              <pc:sldMasterMk cId="2590043423" sldId="2147483785"/>
              <pc:sldLayoutMk cId="3291510364" sldId="2147483791"/>
              <ac:spMk id="27" creationId="{1B73A8B5-7CF6-8B43-9A42-93C636F26DB7}"/>
            </ac:spMkLst>
          </pc:spChg>
          <pc:picChg chg="del">
            <ac:chgData name="Drgona, Jan" userId="8107277a-43fb-42e1-8aa0-684adf187181" providerId="ADAL" clId="{CD5A7E88-19E7-40A9-85F8-D1547E73B739}" dt="2023-01-11T15:51:27.932" v="54" actId="478"/>
            <ac:picMkLst>
              <pc:docMk/>
              <pc:sldMasterMk cId="2590043423" sldId="2147483785"/>
              <pc:sldLayoutMk cId="3291510364" sldId="2147483791"/>
              <ac:picMk id="25" creationId="{945F943D-40B6-C248-98C4-03A9620473AE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26.162" v="53" actId="478"/>
          <pc:sldLayoutMkLst>
            <pc:docMk/>
            <pc:sldMasterMk cId="2590043423" sldId="2147483785"/>
            <pc:sldLayoutMk cId="259303008" sldId="2147483792"/>
          </pc:sldLayoutMkLst>
          <pc:spChg chg="del">
            <ac:chgData name="Drgona, Jan" userId="8107277a-43fb-42e1-8aa0-684adf187181" providerId="ADAL" clId="{CD5A7E88-19E7-40A9-85F8-D1547E73B739}" dt="2023-01-11T15:50:40.764" v="36" actId="478"/>
            <ac:spMkLst>
              <pc:docMk/>
              <pc:sldMasterMk cId="2590043423" sldId="2147483785"/>
              <pc:sldLayoutMk cId="259303008" sldId="2147483792"/>
              <ac:spMk id="26" creationId="{D11EC01A-CFFB-654C-9925-81FF0F056EA8}"/>
            </ac:spMkLst>
          </pc:spChg>
          <pc:picChg chg="del">
            <ac:chgData name="Drgona, Jan" userId="8107277a-43fb-42e1-8aa0-684adf187181" providerId="ADAL" clId="{CD5A7E88-19E7-40A9-85F8-D1547E73B739}" dt="2023-01-11T15:51:26.162" v="53" actId="478"/>
            <ac:picMkLst>
              <pc:docMk/>
              <pc:sldMasterMk cId="2590043423" sldId="2147483785"/>
              <pc:sldLayoutMk cId="259303008" sldId="2147483792"/>
              <ac:picMk id="25" creationId="{7FC6B9C7-7D25-7D4F-9C0A-BA33F6B7DFCB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0:44.665" v="37" actId="478"/>
          <pc:sldLayoutMkLst>
            <pc:docMk/>
            <pc:sldMasterMk cId="2590043423" sldId="2147483785"/>
            <pc:sldLayoutMk cId="1327531973" sldId="2147483793"/>
          </pc:sldLayoutMkLst>
          <pc:spChg chg="del">
            <ac:chgData name="Drgona, Jan" userId="8107277a-43fb-42e1-8aa0-684adf187181" providerId="ADAL" clId="{CD5A7E88-19E7-40A9-85F8-D1547E73B739}" dt="2023-01-11T15:50:44.665" v="37" actId="478"/>
            <ac:spMkLst>
              <pc:docMk/>
              <pc:sldMasterMk cId="2590043423" sldId="2147483785"/>
              <pc:sldLayoutMk cId="1327531973" sldId="2147483793"/>
              <ac:spMk id="8" creationId="{82F5BDD2-55E1-AB43-9949-B03868233768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0:47.502" v="38" actId="478"/>
          <pc:sldLayoutMkLst>
            <pc:docMk/>
            <pc:sldMasterMk cId="2590043423" sldId="2147483785"/>
            <pc:sldLayoutMk cId="3454730427" sldId="2147483794"/>
          </pc:sldLayoutMkLst>
          <pc:spChg chg="del">
            <ac:chgData name="Drgona, Jan" userId="8107277a-43fb-42e1-8aa0-684adf187181" providerId="ADAL" clId="{CD5A7E88-19E7-40A9-85F8-D1547E73B739}" dt="2023-01-11T15:50:47.502" v="38" actId="478"/>
            <ac:spMkLst>
              <pc:docMk/>
              <pc:sldMasterMk cId="2590043423" sldId="2147483785"/>
              <pc:sldLayoutMk cId="3454730427" sldId="2147483794"/>
              <ac:spMk id="7" creationId="{9FC4C6EF-283D-AF44-A6FC-2E58115F1DB4}"/>
            </ac:spMkLst>
          </pc:spChg>
        </pc:sldLayoutChg>
      </pc:sldMasterChg>
      <pc:sldMasterChg chg="modSldLayout">
        <pc:chgData name="Drgona, Jan" userId="8107277a-43fb-42e1-8aa0-684adf187181" providerId="ADAL" clId="{CD5A7E88-19E7-40A9-85F8-D1547E73B739}" dt="2023-01-11T15:53:10.312" v="70" actId="478"/>
        <pc:sldMasterMkLst>
          <pc:docMk/>
          <pc:sldMasterMk cId="2910864211" sldId="2147483795"/>
        </pc:sldMasterMkLst>
        <pc:sldLayoutChg chg="delSp modSp mod">
          <pc:chgData name="Drgona, Jan" userId="8107277a-43fb-42e1-8aa0-684adf187181" providerId="ADAL" clId="{CD5A7E88-19E7-40A9-85F8-D1547E73B739}" dt="2023-01-11T15:50:59.425" v="43" actId="478"/>
          <pc:sldLayoutMkLst>
            <pc:docMk/>
            <pc:sldMasterMk cId="2910864211" sldId="2147483795"/>
            <pc:sldLayoutMk cId="4271749618" sldId="2147483796"/>
          </pc:sldLayoutMkLst>
          <pc:spChg chg="del">
            <ac:chgData name="Drgona, Jan" userId="8107277a-43fb-42e1-8aa0-684adf187181" providerId="ADAL" clId="{CD5A7E88-19E7-40A9-85F8-D1547E73B739}" dt="2023-01-11T15:50:51.308" v="39" actId="478"/>
            <ac:spMkLst>
              <pc:docMk/>
              <pc:sldMasterMk cId="2910864211" sldId="2147483795"/>
              <pc:sldLayoutMk cId="4271749618" sldId="2147483796"/>
              <ac:spMk id="18" creationId="{62D139BA-E02A-AE45-A35D-13C5A6AF1FD1}"/>
            </ac:spMkLst>
          </pc:spChg>
          <pc:picChg chg="del mod">
            <ac:chgData name="Drgona, Jan" userId="8107277a-43fb-42e1-8aa0-684adf187181" providerId="ADAL" clId="{CD5A7E88-19E7-40A9-85F8-D1547E73B739}" dt="2023-01-11T15:50:59.425" v="43" actId="478"/>
            <ac:picMkLst>
              <pc:docMk/>
              <pc:sldMasterMk cId="2910864211" sldId="2147483795"/>
              <pc:sldLayoutMk cId="4271749618" sldId="2147483796"/>
              <ac:picMk id="17" creationId="{5F2DDE4D-A91F-B34B-BAEB-AB54E9087A2C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0:58.179" v="41" actId="478"/>
          <pc:sldLayoutMkLst>
            <pc:docMk/>
            <pc:sldMasterMk cId="2910864211" sldId="2147483795"/>
            <pc:sldLayoutMk cId="2122580864" sldId="2147483797"/>
          </pc:sldLayoutMkLst>
          <pc:spChg chg="del">
            <ac:chgData name="Drgona, Jan" userId="8107277a-43fb-42e1-8aa0-684adf187181" providerId="ADAL" clId="{CD5A7E88-19E7-40A9-85F8-D1547E73B739}" dt="2023-01-11T15:50:54.602" v="40" actId="478"/>
            <ac:spMkLst>
              <pc:docMk/>
              <pc:sldMasterMk cId="2910864211" sldId="2147483795"/>
              <pc:sldLayoutMk cId="2122580864" sldId="2147483797"/>
              <ac:spMk id="17" creationId="{F4A9D2D9-E43A-2242-A761-6878E0B5E174}"/>
            </ac:spMkLst>
          </pc:spChg>
          <pc:picChg chg="del">
            <ac:chgData name="Drgona, Jan" userId="8107277a-43fb-42e1-8aa0-684adf187181" providerId="ADAL" clId="{CD5A7E88-19E7-40A9-85F8-D1547E73B739}" dt="2023-01-11T15:50:58.179" v="41" actId="478"/>
            <ac:picMkLst>
              <pc:docMk/>
              <pc:sldMasterMk cId="2910864211" sldId="2147483795"/>
              <pc:sldLayoutMk cId="2122580864" sldId="2147483797"/>
              <ac:picMk id="16" creationId="{E3BA9F06-3DAC-3446-B0AE-C16F0812876E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02.586" v="44" actId="478"/>
          <pc:sldLayoutMkLst>
            <pc:docMk/>
            <pc:sldMasterMk cId="2910864211" sldId="2147483795"/>
            <pc:sldLayoutMk cId="2069769564" sldId="2147483798"/>
          </pc:sldLayoutMkLst>
          <pc:spChg chg="del">
            <ac:chgData name="Drgona, Jan" userId="8107277a-43fb-42e1-8aa0-684adf187181" providerId="ADAL" clId="{CD5A7E88-19E7-40A9-85F8-D1547E73B739}" dt="2023-01-11T15:51:02.586" v="44" actId="478"/>
            <ac:spMkLst>
              <pc:docMk/>
              <pc:sldMasterMk cId="2910864211" sldId="2147483795"/>
              <pc:sldLayoutMk cId="2069769564" sldId="2147483798"/>
              <ac:spMk id="11" creationId="{A9CDBA1D-A125-704B-AC5A-3254B61235BA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3:10.312" v="70" actId="478"/>
          <pc:sldLayoutMkLst>
            <pc:docMk/>
            <pc:sldMasterMk cId="2910864211" sldId="2147483795"/>
            <pc:sldLayoutMk cId="764518226" sldId="2147483799"/>
          </pc:sldLayoutMkLst>
          <pc:spChg chg="del">
            <ac:chgData name="Drgona, Jan" userId="8107277a-43fb-42e1-8aa0-684adf187181" providerId="ADAL" clId="{CD5A7E88-19E7-40A9-85F8-D1547E73B739}" dt="2023-01-11T15:53:10.312" v="70" actId="478"/>
            <ac:spMkLst>
              <pc:docMk/>
              <pc:sldMasterMk cId="2910864211" sldId="2147483795"/>
              <pc:sldLayoutMk cId="764518226" sldId="2147483799"/>
              <ac:spMk id="9" creationId="{83D8AF83-4264-194A-817C-AD324FF89217}"/>
            </ac:spMkLst>
          </pc:spChg>
          <pc:picChg chg="del">
            <ac:chgData name="Drgona, Jan" userId="8107277a-43fb-42e1-8aa0-684adf187181" providerId="ADAL" clId="{CD5A7E88-19E7-40A9-85F8-D1547E73B739}" dt="2023-01-11T15:51:21.199" v="52" actId="478"/>
            <ac:picMkLst>
              <pc:docMk/>
              <pc:sldMasterMk cId="2910864211" sldId="2147483795"/>
              <pc:sldLayoutMk cId="764518226" sldId="2147483799"/>
              <ac:picMk id="8" creationId="{0B81482B-FE6E-EA46-9697-443D9FB9A2BB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06.691" v="45" actId="478"/>
          <pc:sldLayoutMkLst>
            <pc:docMk/>
            <pc:sldMasterMk cId="2910864211" sldId="2147483795"/>
            <pc:sldLayoutMk cId="2523106511" sldId="2147483800"/>
          </pc:sldLayoutMkLst>
          <pc:spChg chg="del">
            <ac:chgData name="Drgona, Jan" userId="8107277a-43fb-42e1-8aa0-684adf187181" providerId="ADAL" clId="{CD5A7E88-19E7-40A9-85F8-D1547E73B739}" dt="2023-01-11T15:51:06.691" v="45" actId="478"/>
            <ac:spMkLst>
              <pc:docMk/>
              <pc:sldMasterMk cId="2910864211" sldId="2147483795"/>
              <pc:sldLayoutMk cId="2523106511" sldId="2147483800"/>
              <ac:spMk id="17" creationId="{C1FD9870-9BB8-2B4C-A7CF-C2A599B3535F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1:10.961" v="47" actId="478"/>
          <pc:sldLayoutMkLst>
            <pc:docMk/>
            <pc:sldMasterMk cId="2910864211" sldId="2147483795"/>
            <pc:sldLayoutMk cId="2133239714" sldId="2147483801"/>
          </pc:sldLayoutMkLst>
          <pc:spChg chg="del">
            <ac:chgData name="Drgona, Jan" userId="8107277a-43fb-42e1-8aa0-684adf187181" providerId="ADAL" clId="{CD5A7E88-19E7-40A9-85F8-D1547E73B739}" dt="2023-01-11T15:51:10.961" v="47" actId="478"/>
            <ac:spMkLst>
              <pc:docMk/>
              <pc:sldMasterMk cId="2910864211" sldId="2147483795"/>
              <pc:sldLayoutMk cId="2133239714" sldId="2147483801"/>
              <ac:spMk id="27" creationId="{1B73A8B5-7CF6-8B43-9A42-93C636F26DB7}"/>
            </ac:spMkLst>
          </pc:spChg>
          <pc:picChg chg="del">
            <ac:chgData name="Drgona, Jan" userId="8107277a-43fb-42e1-8aa0-684adf187181" providerId="ADAL" clId="{CD5A7E88-19E7-40A9-85F8-D1547E73B739}" dt="2023-01-11T15:51:08.847" v="46" actId="478"/>
            <ac:picMkLst>
              <pc:docMk/>
              <pc:sldMasterMk cId="2910864211" sldId="2147483795"/>
              <pc:sldLayoutMk cId="2133239714" sldId="2147483801"/>
              <ac:picMk id="25" creationId="{945F943D-40B6-C248-98C4-03A9620473AE}"/>
            </ac:picMkLst>
          </pc:picChg>
        </pc:sldLayoutChg>
        <pc:sldLayoutChg chg="delSp modSp mod">
          <pc:chgData name="Drgona, Jan" userId="8107277a-43fb-42e1-8aa0-684adf187181" providerId="ADAL" clId="{CD5A7E88-19E7-40A9-85F8-D1547E73B739}" dt="2023-01-11T15:51:16.186" v="50" actId="478"/>
          <pc:sldLayoutMkLst>
            <pc:docMk/>
            <pc:sldMasterMk cId="2910864211" sldId="2147483795"/>
            <pc:sldLayoutMk cId="518144053" sldId="2147483802"/>
          </pc:sldLayoutMkLst>
          <pc:spChg chg="del">
            <ac:chgData name="Drgona, Jan" userId="8107277a-43fb-42e1-8aa0-684adf187181" providerId="ADAL" clId="{CD5A7E88-19E7-40A9-85F8-D1547E73B739}" dt="2023-01-11T15:51:16.186" v="50" actId="478"/>
            <ac:spMkLst>
              <pc:docMk/>
              <pc:sldMasterMk cId="2910864211" sldId="2147483795"/>
              <pc:sldLayoutMk cId="518144053" sldId="2147483802"/>
              <ac:spMk id="26" creationId="{D11EC01A-CFFB-654C-9925-81FF0F056EA8}"/>
            </ac:spMkLst>
          </pc:spChg>
          <pc:picChg chg="del mod">
            <ac:chgData name="Drgona, Jan" userId="8107277a-43fb-42e1-8aa0-684adf187181" providerId="ADAL" clId="{CD5A7E88-19E7-40A9-85F8-D1547E73B739}" dt="2023-01-11T15:51:13.377" v="49" actId="478"/>
            <ac:picMkLst>
              <pc:docMk/>
              <pc:sldMasterMk cId="2910864211" sldId="2147483795"/>
              <pc:sldLayoutMk cId="518144053" sldId="2147483802"/>
              <ac:picMk id="25" creationId="{7FC6B9C7-7D25-7D4F-9C0A-BA33F6B7DFCB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18.867" v="51" actId="478"/>
          <pc:sldLayoutMkLst>
            <pc:docMk/>
            <pc:sldMasterMk cId="2910864211" sldId="2147483795"/>
            <pc:sldLayoutMk cId="2873436728" sldId="2147483804"/>
          </pc:sldLayoutMkLst>
          <pc:spChg chg="del">
            <ac:chgData name="Drgona, Jan" userId="8107277a-43fb-42e1-8aa0-684adf187181" providerId="ADAL" clId="{CD5A7E88-19E7-40A9-85F8-D1547E73B739}" dt="2023-01-11T15:51:18.867" v="51" actId="478"/>
            <ac:spMkLst>
              <pc:docMk/>
              <pc:sldMasterMk cId="2910864211" sldId="2147483795"/>
              <pc:sldLayoutMk cId="2873436728" sldId="2147483804"/>
              <ac:spMk id="7" creationId="{9FC4C6EF-283D-AF44-A6FC-2E58115F1DB4}"/>
            </ac:spMkLst>
          </pc:spChg>
        </pc:sldLayoutChg>
      </pc:sldMasterChg>
    </pc:docChg>
  </pc:docChgLst>
  <pc:docChgLst>
    <pc:chgData name="Drgona, Jan" userId="8107277a-43fb-42e1-8aa0-684adf187181" providerId="ADAL" clId="{B3D398F6-78AE-4A0D-9C9F-9D2370E0D928}"/>
    <pc:docChg chg="undo custSel modSld">
      <pc:chgData name="Drgona, Jan" userId="8107277a-43fb-42e1-8aa0-684adf187181" providerId="ADAL" clId="{B3D398F6-78AE-4A0D-9C9F-9D2370E0D928}" dt="2022-07-14T13:24:23.588" v="268"/>
      <pc:docMkLst>
        <pc:docMk/>
      </pc:docMkLst>
      <pc:sldChg chg="modSp mod">
        <pc:chgData name="Drgona, Jan" userId="8107277a-43fb-42e1-8aa0-684adf187181" providerId="ADAL" clId="{B3D398F6-78AE-4A0D-9C9F-9D2370E0D928}" dt="2022-07-14T13:09:44.118" v="146" actId="20577"/>
        <pc:sldMkLst>
          <pc:docMk/>
          <pc:sldMk cId="328018078" sldId="1116"/>
        </pc:sldMkLst>
        <pc:spChg chg="mod">
          <ac:chgData name="Drgona, Jan" userId="8107277a-43fb-42e1-8aa0-684adf187181" providerId="ADAL" clId="{B3D398F6-78AE-4A0D-9C9F-9D2370E0D928}" dt="2022-07-14T13:09:44.118" v="146" actId="20577"/>
          <ac:spMkLst>
            <pc:docMk/>
            <pc:sldMk cId="328018078" sldId="1116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B3D398F6-78AE-4A0D-9C9F-9D2370E0D928}" dt="2022-07-14T13:10:40.512" v="226" actId="1076"/>
        <pc:sldMkLst>
          <pc:docMk/>
          <pc:sldMk cId="3269200713" sldId="1405"/>
        </pc:sldMkLst>
        <pc:spChg chg="mod">
          <ac:chgData name="Drgona, Jan" userId="8107277a-43fb-42e1-8aa0-684adf187181" providerId="ADAL" clId="{B3D398F6-78AE-4A0D-9C9F-9D2370E0D928}" dt="2022-07-14T13:10:08.483" v="176" actId="20577"/>
          <ac:spMkLst>
            <pc:docMk/>
            <pc:sldMk cId="3269200713" sldId="1405"/>
            <ac:spMk id="3" creationId="{33C17F2E-0071-4873-A9D2-F5E688532455}"/>
          </ac:spMkLst>
        </pc:spChg>
        <pc:spChg chg="mod">
          <ac:chgData name="Drgona, Jan" userId="8107277a-43fb-42e1-8aa0-684adf187181" providerId="ADAL" clId="{B3D398F6-78AE-4A0D-9C9F-9D2370E0D928}" dt="2022-07-14T13:10:27.940" v="203" actId="1076"/>
          <ac:spMkLst>
            <pc:docMk/>
            <pc:sldMk cId="3269200713" sldId="1405"/>
            <ac:spMk id="8" creationId="{DAAF9671-E82C-4F85-9BCF-6CE7B851D40C}"/>
          </ac:spMkLst>
        </pc:spChg>
        <pc:spChg chg="mod">
          <ac:chgData name="Drgona, Jan" userId="8107277a-43fb-42e1-8aa0-684adf187181" providerId="ADAL" clId="{B3D398F6-78AE-4A0D-9C9F-9D2370E0D928}" dt="2022-07-14T13:10:40.512" v="226" actId="1076"/>
          <ac:spMkLst>
            <pc:docMk/>
            <pc:sldMk cId="3269200713" sldId="1405"/>
            <ac:spMk id="11" creationId="{1129D6F4-ECBE-4D63-B6A7-906D2CB1A976}"/>
          </ac:spMkLst>
        </pc:spChg>
      </pc:sldChg>
      <pc:sldChg chg="modSp mod">
        <pc:chgData name="Drgona, Jan" userId="8107277a-43fb-42e1-8aa0-684adf187181" providerId="ADAL" clId="{B3D398F6-78AE-4A0D-9C9F-9D2370E0D928}" dt="2022-07-13T15:14:16.556" v="16" actId="20577"/>
        <pc:sldMkLst>
          <pc:docMk/>
          <pc:sldMk cId="1814475715" sldId="1442"/>
        </pc:sldMkLst>
        <pc:spChg chg="mod">
          <ac:chgData name="Drgona, Jan" userId="8107277a-43fb-42e1-8aa0-684adf187181" providerId="ADAL" clId="{B3D398F6-78AE-4A0D-9C9F-9D2370E0D928}" dt="2022-07-13T15:14:16.556" v="16" actId="20577"/>
          <ac:spMkLst>
            <pc:docMk/>
            <pc:sldMk cId="1814475715" sldId="1442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B3D398F6-78AE-4A0D-9C9F-9D2370E0D928}" dt="2022-07-13T15:14:24.804" v="17" actId="20577"/>
        <pc:sldMkLst>
          <pc:docMk/>
          <pc:sldMk cId="3588078647" sldId="1443"/>
        </pc:sldMkLst>
        <pc:spChg chg="mod">
          <ac:chgData name="Drgona, Jan" userId="8107277a-43fb-42e1-8aa0-684adf187181" providerId="ADAL" clId="{B3D398F6-78AE-4A0D-9C9F-9D2370E0D928}" dt="2022-07-13T15:14:24.804" v="17" actId="20577"/>
          <ac:spMkLst>
            <pc:docMk/>
            <pc:sldMk cId="3588078647" sldId="1443"/>
            <ac:spMk id="3" creationId="{8CD082AD-8D44-475A-92B1-CB1D1EF77DAE}"/>
          </ac:spMkLst>
        </pc:spChg>
      </pc:sldChg>
      <pc:sldChg chg="modSp mod">
        <pc:chgData name="Drgona, Jan" userId="8107277a-43fb-42e1-8aa0-684adf187181" providerId="ADAL" clId="{B3D398F6-78AE-4A0D-9C9F-9D2370E0D928}" dt="2022-07-14T13:24:17.990" v="267" actId="20577"/>
        <pc:sldMkLst>
          <pc:docMk/>
          <pc:sldMk cId="2043156658" sldId="1492"/>
        </pc:sldMkLst>
        <pc:spChg chg="mod">
          <ac:chgData name="Drgona, Jan" userId="8107277a-43fb-42e1-8aa0-684adf187181" providerId="ADAL" clId="{B3D398F6-78AE-4A0D-9C9F-9D2370E0D928}" dt="2022-07-13T15:01:40.896" v="0"/>
          <ac:spMkLst>
            <pc:docMk/>
            <pc:sldMk cId="2043156658" sldId="1492"/>
            <ac:spMk id="4" creationId="{970B1CD6-2EEF-4914-836D-A273C98130CD}"/>
          </ac:spMkLst>
        </pc:spChg>
        <pc:spChg chg="mod">
          <ac:chgData name="Drgona, Jan" userId="8107277a-43fb-42e1-8aa0-684adf187181" providerId="ADAL" clId="{B3D398F6-78AE-4A0D-9C9F-9D2370E0D928}" dt="2022-07-13T15:01:46.395" v="1"/>
          <ac:spMkLst>
            <pc:docMk/>
            <pc:sldMk cId="2043156658" sldId="1492"/>
            <ac:spMk id="5" creationId="{FAA432C8-B8F2-4F42-9BBD-053AAD1DF7F0}"/>
          </ac:spMkLst>
        </pc:spChg>
        <pc:spChg chg="mod">
          <ac:chgData name="Drgona, Jan" userId="8107277a-43fb-42e1-8aa0-684adf187181" providerId="ADAL" clId="{B3D398F6-78AE-4A0D-9C9F-9D2370E0D928}" dt="2022-07-13T15:01:54.679" v="2"/>
          <ac:spMkLst>
            <pc:docMk/>
            <pc:sldMk cId="2043156658" sldId="1492"/>
            <ac:spMk id="15" creationId="{4E71E406-E756-4592-AA6A-57E25D90587B}"/>
          </ac:spMkLst>
        </pc:spChg>
        <pc:spChg chg="mod">
          <ac:chgData name="Drgona, Jan" userId="8107277a-43fb-42e1-8aa0-684adf187181" providerId="ADAL" clId="{B3D398F6-78AE-4A0D-9C9F-9D2370E0D928}" dt="2022-07-14T13:24:17.990" v="267" actId="20577"/>
          <ac:spMkLst>
            <pc:docMk/>
            <pc:sldMk cId="2043156658" sldId="1492"/>
            <ac:spMk id="22" creationId="{BBED949E-E385-D0AE-DD77-EEAFBB982B60}"/>
          </ac:spMkLst>
        </pc:spChg>
      </pc:sldChg>
      <pc:sldChg chg="modSp mod">
        <pc:chgData name="Drgona, Jan" userId="8107277a-43fb-42e1-8aa0-684adf187181" providerId="ADAL" clId="{B3D398F6-78AE-4A0D-9C9F-9D2370E0D928}" dt="2022-07-14T13:24:23.588" v="268"/>
        <pc:sldMkLst>
          <pc:docMk/>
          <pc:sldMk cId="2215495862" sldId="1493"/>
        </pc:sldMkLst>
        <pc:spChg chg="mod">
          <ac:chgData name="Drgona, Jan" userId="8107277a-43fb-42e1-8aa0-684adf187181" providerId="ADAL" clId="{B3D398F6-78AE-4A0D-9C9F-9D2370E0D928}" dt="2022-07-14T13:24:23.588" v="268"/>
          <ac:spMkLst>
            <pc:docMk/>
            <pc:sldMk cId="2215495862" sldId="1493"/>
            <ac:spMk id="22" creationId="{BBED949E-E385-D0AE-DD77-EEAFBB982B60}"/>
          </ac:spMkLst>
        </pc:spChg>
      </pc:sldChg>
    </pc:docChg>
  </pc:docChgLst>
  <pc:docChgLst>
    <pc:chgData name="Drgona, Jan" userId="8107277a-43fb-42e1-8aa0-684adf187181" providerId="ADAL" clId="{01B1EA57-4BF5-4CA3-82F1-E3AB66289DE0}"/>
    <pc:docChg chg="modSld">
      <pc:chgData name="Drgona, Jan" userId="8107277a-43fb-42e1-8aa0-684adf187181" providerId="ADAL" clId="{01B1EA57-4BF5-4CA3-82F1-E3AB66289DE0}" dt="2023-02-10T23:53:25.786" v="20" actId="1076"/>
      <pc:docMkLst>
        <pc:docMk/>
      </pc:docMkLst>
      <pc:sldChg chg="modSp mod">
        <pc:chgData name="Drgona, Jan" userId="8107277a-43fb-42e1-8aa0-684adf187181" providerId="ADAL" clId="{01B1EA57-4BF5-4CA3-82F1-E3AB66289DE0}" dt="2023-02-10T23:52:45.901" v="12" actId="1076"/>
        <pc:sldMkLst>
          <pc:docMk/>
          <pc:sldMk cId="1152154647" sldId="1117"/>
        </pc:sldMkLst>
        <pc:spChg chg="mod">
          <ac:chgData name="Drgona, Jan" userId="8107277a-43fb-42e1-8aa0-684adf187181" providerId="ADAL" clId="{01B1EA57-4BF5-4CA3-82F1-E3AB66289DE0}" dt="2023-02-10T23:52:45.901" v="12" actId="1076"/>
          <ac:spMkLst>
            <pc:docMk/>
            <pc:sldMk cId="1152154647" sldId="1117"/>
            <ac:spMk id="9" creationId="{4EEB77A5-9700-44F3-8BDA-933A0A9BA3FE}"/>
          </ac:spMkLst>
        </pc:spChg>
      </pc:sldChg>
      <pc:sldChg chg="delSp modSp mod">
        <pc:chgData name="Drgona, Jan" userId="8107277a-43fb-42e1-8aa0-684adf187181" providerId="ADAL" clId="{01B1EA57-4BF5-4CA3-82F1-E3AB66289DE0}" dt="2023-02-10T23:53:25.786" v="20" actId="1076"/>
        <pc:sldMkLst>
          <pc:docMk/>
          <pc:sldMk cId="2255674926" sldId="1517"/>
        </pc:sldMkLst>
        <pc:spChg chg="mod">
          <ac:chgData name="Drgona, Jan" userId="8107277a-43fb-42e1-8aa0-684adf187181" providerId="ADAL" clId="{01B1EA57-4BF5-4CA3-82F1-E3AB66289DE0}" dt="2023-02-10T23:52:04.983" v="9" actId="1076"/>
          <ac:spMkLst>
            <pc:docMk/>
            <pc:sldMk cId="2255674926" sldId="1517"/>
            <ac:spMk id="14" creationId="{44E5A99A-B43D-4DDD-8B85-FD43FF32D865}"/>
          </ac:spMkLst>
        </pc:spChg>
        <pc:spChg chg="mod">
          <ac:chgData name="Drgona, Jan" userId="8107277a-43fb-42e1-8aa0-684adf187181" providerId="ADAL" clId="{01B1EA57-4BF5-4CA3-82F1-E3AB66289DE0}" dt="2023-02-10T23:52:04.983" v="9" actId="1076"/>
          <ac:spMkLst>
            <pc:docMk/>
            <pc:sldMk cId="2255674926" sldId="1517"/>
            <ac:spMk id="18" creationId="{E90F1828-E375-455F-9BE9-8D24DEE349FD}"/>
          </ac:spMkLst>
        </pc:spChg>
        <pc:spChg chg="del mod">
          <ac:chgData name="Drgona, Jan" userId="8107277a-43fb-42e1-8aa0-684adf187181" providerId="ADAL" clId="{01B1EA57-4BF5-4CA3-82F1-E3AB66289DE0}" dt="2023-02-10T23:52:52.693" v="13" actId="478"/>
          <ac:spMkLst>
            <pc:docMk/>
            <pc:sldMk cId="2255674926" sldId="1517"/>
            <ac:spMk id="19" creationId="{65FE5946-467B-4CF8-9B16-3B0CDDFF0016}"/>
          </ac:spMkLst>
        </pc:spChg>
        <pc:spChg chg="mod">
          <ac:chgData name="Drgona, Jan" userId="8107277a-43fb-42e1-8aa0-684adf187181" providerId="ADAL" clId="{01B1EA57-4BF5-4CA3-82F1-E3AB66289DE0}" dt="2023-02-10T23:53:11.594" v="16" actId="1076"/>
          <ac:spMkLst>
            <pc:docMk/>
            <pc:sldMk cId="2255674926" sldId="1517"/>
            <ac:spMk id="22" creationId="{20689DF9-F898-486B-90AD-9A79F250C09F}"/>
          </ac:spMkLst>
        </pc:spChg>
        <pc:spChg chg="mod">
          <ac:chgData name="Drgona, Jan" userId="8107277a-43fb-42e1-8aa0-684adf187181" providerId="ADAL" clId="{01B1EA57-4BF5-4CA3-82F1-E3AB66289DE0}" dt="2023-02-10T23:52:04.983" v="9" actId="1076"/>
          <ac:spMkLst>
            <pc:docMk/>
            <pc:sldMk cId="2255674926" sldId="1517"/>
            <ac:spMk id="24" creationId="{10263A30-55FB-4654-AF4E-3D6A21EEC56C}"/>
          </ac:spMkLst>
        </pc:spChg>
        <pc:spChg chg="mod">
          <ac:chgData name="Drgona, Jan" userId="8107277a-43fb-42e1-8aa0-684adf187181" providerId="ADAL" clId="{01B1EA57-4BF5-4CA3-82F1-E3AB66289DE0}" dt="2023-02-10T23:53:05.489" v="15" actId="1076"/>
          <ac:spMkLst>
            <pc:docMk/>
            <pc:sldMk cId="2255674926" sldId="1517"/>
            <ac:spMk id="26" creationId="{9B6E3DBA-BB48-4CDE-B7E3-7C78540C017F}"/>
          </ac:spMkLst>
        </pc:spChg>
        <pc:spChg chg="del mod">
          <ac:chgData name="Drgona, Jan" userId="8107277a-43fb-42e1-8aa0-684adf187181" providerId="ADAL" clId="{01B1EA57-4BF5-4CA3-82F1-E3AB66289DE0}" dt="2023-02-10T23:51:49.124" v="7" actId="478"/>
          <ac:spMkLst>
            <pc:docMk/>
            <pc:sldMk cId="2255674926" sldId="1517"/>
            <ac:spMk id="30" creationId="{4BB5C7A5-1DCB-4876-9D72-C59266B26EBA}"/>
          </ac:spMkLst>
        </pc:spChg>
        <pc:spChg chg="mod">
          <ac:chgData name="Drgona, Jan" userId="8107277a-43fb-42e1-8aa0-684adf187181" providerId="ADAL" clId="{01B1EA57-4BF5-4CA3-82F1-E3AB66289DE0}" dt="2023-02-10T23:53:11.594" v="16" actId="1076"/>
          <ac:spMkLst>
            <pc:docMk/>
            <pc:sldMk cId="2255674926" sldId="1517"/>
            <ac:spMk id="32" creationId="{04701C34-22BE-46DF-8D72-6C0CB41313BC}"/>
          </ac:spMkLst>
        </pc:spChg>
        <pc:spChg chg="del">
          <ac:chgData name="Drgona, Jan" userId="8107277a-43fb-42e1-8aa0-684adf187181" providerId="ADAL" clId="{01B1EA57-4BF5-4CA3-82F1-E3AB66289DE0}" dt="2023-02-10T23:51:15.987" v="1" actId="478"/>
          <ac:spMkLst>
            <pc:docMk/>
            <pc:sldMk cId="2255674926" sldId="1517"/>
            <ac:spMk id="36" creationId="{485A80E5-641D-4348-9333-5C7FE2CF95DD}"/>
          </ac:spMkLst>
        </pc:spChg>
        <pc:spChg chg="del">
          <ac:chgData name="Drgona, Jan" userId="8107277a-43fb-42e1-8aa0-684adf187181" providerId="ADAL" clId="{01B1EA57-4BF5-4CA3-82F1-E3AB66289DE0}" dt="2023-02-10T23:51:13.913" v="0" actId="478"/>
          <ac:spMkLst>
            <pc:docMk/>
            <pc:sldMk cId="2255674926" sldId="1517"/>
            <ac:spMk id="39" creationId="{B2D4C5DB-7521-429D-8696-3AED004C49B5}"/>
          </ac:spMkLst>
        </pc:spChg>
        <pc:spChg chg="del">
          <ac:chgData name="Drgona, Jan" userId="8107277a-43fb-42e1-8aa0-684adf187181" providerId="ADAL" clId="{01B1EA57-4BF5-4CA3-82F1-E3AB66289DE0}" dt="2023-02-10T23:51:23.401" v="2" actId="478"/>
          <ac:spMkLst>
            <pc:docMk/>
            <pc:sldMk cId="2255674926" sldId="1517"/>
            <ac:spMk id="42" creationId="{246EA213-0532-456F-8D74-DE6A18E7176C}"/>
          </ac:spMkLst>
        </pc:spChg>
        <pc:spChg chg="mod">
          <ac:chgData name="Drgona, Jan" userId="8107277a-43fb-42e1-8aa0-684adf187181" providerId="ADAL" clId="{01B1EA57-4BF5-4CA3-82F1-E3AB66289DE0}" dt="2023-02-10T23:53:15.293" v="17" actId="1076"/>
          <ac:spMkLst>
            <pc:docMk/>
            <pc:sldMk cId="2255674926" sldId="1517"/>
            <ac:spMk id="43" creationId="{5FB75C43-48C7-47ED-ABD8-6FB816571A22}"/>
          </ac:spMkLst>
        </pc:spChg>
        <pc:picChg chg="mod">
          <ac:chgData name="Drgona, Jan" userId="8107277a-43fb-42e1-8aa0-684adf187181" providerId="ADAL" clId="{01B1EA57-4BF5-4CA3-82F1-E3AB66289DE0}" dt="2023-02-10T23:52:04.983" v="9" actId="1076"/>
          <ac:picMkLst>
            <pc:docMk/>
            <pc:sldMk cId="2255674926" sldId="1517"/>
            <ac:picMk id="16" creationId="{4573188B-5AB3-4C13-9C36-259BDC8075F5}"/>
          </ac:picMkLst>
        </pc:picChg>
        <pc:picChg chg="mod">
          <ac:chgData name="Drgona, Jan" userId="8107277a-43fb-42e1-8aa0-684adf187181" providerId="ADAL" clId="{01B1EA57-4BF5-4CA3-82F1-E3AB66289DE0}" dt="2023-02-10T23:52:04.983" v="9" actId="1076"/>
          <ac:picMkLst>
            <pc:docMk/>
            <pc:sldMk cId="2255674926" sldId="1517"/>
            <ac:picMk id="20" creationId="{1EB60E25-0F88-4EE1-8CDE-261CB7A23B83}"/>
          </ac:picMkLst>
        </pc:picChg>
        <pc:picChg chg="del mod">
          <ac:chgData name="Drgona, Jan" userId="8107277a-43fb-42e1-8aa0-684adf187181" providerId="ADAL" clId="{01B1EA57-4BF5-4CA3-82F1-E3AB66289DE0}" dt="2023-02-10T23:52:52.693" v="13" actId="478"/>
          <ac:picMkLst>
            <pc:docMk/>
            <pc:sldMk cId="2255674926" sldId="1517"/>
            <ac:picMk id="21" creationId="{1C0BBCF5-3639-4611-97BC-3F9C871296D5}"/>
          </ac:picMkLst>
        </pc:picChg>
        <pc:picChg chg="mod">
          <ac:chgData name="Drgona, Jan" userId="8107277a-43fb-42e1-8aa0-684adf187181" providerId="ADAL" clId="{01B1EA57-4BF5-4CA3-82F1-E3AB66289DE0}" dt="2023-02-10T23:53:11.594" v="16" actId="1076"/>
          <ac:picMkLst>
            <pc:docMk/>
            <pc:sldMk cId="2255674926" sldId="1517"/>
            <ac:picMk id="23" creationId="{EB21AE9F-F0E4-490C-B40C-087568E05861}"/>
          </ac:picMkLst>
        </pc:picChg>
        <pc:picChg chg="mod">
          <ac:chgData name="Drgona, Jan" userId="8107277a-43fb-42e1-8aa0-684adf187181" providerId="ADAL" clId="{01B1EA57-4BF5-4CA3-82F1-E3AB66289DE0}" dt="2023-02-10T23:53:25.786" v="20" actId="1076"/>
          <ac:picMkLst>
            <pc:docMk/>
            <pc:sldMk cId="2255674926" sldId="1517"/>
            <ac:picMk id="25" creationId="{800FC95C-56B7-408F-9710-13766FD6B468}"/>
          </ac:picMkLst>
        </pc:picChg>
        <pc:picChg chg="mod">
          <ac:chgData name="Drgona, Jan" userId="8107277a-43fb-42e1-8aa0-684adf187181" providerId="ADAL" clId="{01B1EA57-4BF5-4CA3-82F1-E3AB66289DE0}" dt="2023-02-10T23:53:05.489" v="15" actId="1076"/>
          <ac:picMkLst>
            <pc:docMk/>
            <pc:sldMk cId="2255674926" sldId="1517"/>
            <ac:picMk id="27" creationId="{9E9F1061-02E1-4389-A02B-44952B1A96EE}"/>
          </ac:picMkLst>
        </pc:picChg>
        <pc:picChg chg="mod">
          <ac:chgData name="Drgona, Jan" userId="8107277a-43fb-42e1-8aa0-684adf187181" providerId="ADAL" clId="{01B1EA57-4BF5-4CA3-82F1-E3AB66289DE0}" dt="2023-02-10T23:53:11.594" v="16" actId="1076"/>
          <ac:picMkLst>
            <pc:docMk/>
            <pc:sldMk cId="2255674926" sldId="1517"/>
            <ac:picMk id="31" creationId="{A97BE6B2-4312-41B5-84C6-7F26379D5D5F}"/>
          </ac:picMkLst>
        </pc:picChg>
        <pc:picChg chg="mod">
          <ac:chgData name="Drgona, Jan" userId="8107277a-43fb-42e1-8aa0-684adf187181" providerId="ADAL" clId="{01B1EA57-4BF5-4CA3-82F1-E3AB66289DE0}" dt="2023-02-10T23:53:11.594" v="16" actId="1076"/>
          <ac:picMkLst>
            <pc:docMk/>
            <pc:sldMk cId="2255674926" sldId="1517"/>
            <ac:picMk id="44" creationId="{DF2DA908-6930-49D8-939B-7F0943E7083B}"/>
          </ac:picMkLst>
        </pc:picChg>
        <pc:picChg chg="del">
          <ac:chgData name="Drgona, Jan" userId="8107277a-43fb-42e1-8aa0-684adf187181" providerId="ADAL" clId="{01B1EA57-4BF5-4CA3-82F1-E3AB66289DE0}" dt="2023-02-10T23:51:49.124" v="7" actId="478"/>
          <ac:picMkLst>
            <pc:docMk/>
            <pc:sldMk cId="2255674926" sldId="1517"/>
            <ac:picMk id="2056" creationId="{39AAE337-1CF8-4317-AC30-B9F2F75A70F4}"/>
          </ac:picMkLst>
        </pc:picChg>
        <pc:picChg chg="del">
          <ac:chgData name="Drgona, Jan" userId="8107277a-43fb-42e1-8aa0-684adf187181" providerId="ADAL" clId="{01B1EA57-4BF5-4CA3-82F1-E3AB66289DE0}" dt="2023-02-10T23:51:15.987" v="1" actId="478"/>
          <ac:picMkLst>
            <pc:docMk/>
            <pc:sldMk cId="2255674926" sldId="1517"/>
            <ac:picMk id="2060" creationId="{897C2B38-EE97-48F8-91D5-44E49CB2219E}"/>
          </ac:picMkLst>
        </pc:picChg>
        <pc:picChg chg="del">
          <ac:chgData name="Drgona, Jan" userId="8107277a-43fb-42e1-8aa0-684adf187181" providerId="ADAL" clId="{01B1EA57-4BF5-4CA3-82F1-E3AB66289DE0}" dt="2023-02-10T23:51:13.913" v="0" actId="478"/>
          <ac:picMkLst>
            <pc:docMk/>
            <pc:sldMk cId="2255674926" sldId="1517"/>
            <ac:picMk id="2062" creationId="{FE5FA02C-E63A-47EC-8ACC-759766386120}"/>
          </ac:picMkLst>
        </pc:picChg>
        <pc:picChg chg="del">
          <ac:chgData name="Drgona, Jan" userId="8107277a-43fb-42e1-8aa0-684adf187181" providerId="ADAL" clId="{01B1EA57-4BF5-4CA3-82F1-E3AB66289DE0}" dt="2023-02-10T23:51:23.401" v="2" actId="478"/>
          <ac:picMkLst>
            <pc:docMk/>
            <pc:sldMk cId="2255674926" sldId="1517"/>
            <ac:picMk id="2064" creationId="{764E84FA-A934-4498-9100-3F8E6D949D5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8800E-8382-534D-94A3-5916C678A93F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E2EE-E77E-244D-9907-04DF2C698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2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2E2EE-E77E-244D-9907-04DF2C698C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42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598170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4" y="6041364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249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911E6-E59F-4353-921E-F6E8C6D94D8C}"/>
              </a:ext>
            </a:extLst>
          </p:cNvPr>
          <p:cNvSpPr/>
          <p:nvPr userDrawn="1"/>
        </p:nvSpPr>
        <p:spPr>
          <a:xfrm>
            <a:off x="4953000" y="6286500"/>
            <a:ext cx="1999841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February 13, 2023</a:t>
            </a:fld>
            <a:endParaRPr lang="en-US" dirty="0"/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0447FD-172F-4531-B9E8-F88FF7F8295E}"/>
              </a:ext>
            </a:extLst>
          </p:cNvPr>
          <p:cNvSpPr/>
          <p:nvPr userDrawn="1"/>
        </p:nvSpPr>
        <p:spPr>
          <a:xfrm>
            <a:off x="5231219" y="6286500"/>
            <a:ext cx="2052083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-106326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813EE8-93F5-5947-A695-145EDAD067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3000" y="1714500"/>
            <a:ext cx="10668000" cy="45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200025" indent="-200025">
              <a:buFont typeface="Arial" panose="020B0604020202020204" pitchFamily="34" charset="0"/>
              <a:buChar char="•"/>
              <a:tabLst>
                <a:tab pos="2574727" algn="l"/>
              </a:tabLst>
              <a:defRPr sz="17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indent="-285750">
              <a:buFont typeface="Wingdings" panose="05000000000000000000" pitchFamily="2" charset="2"/>
              <a:buChar char="§"/>
              <a:defRPr sz="15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indent="-285750">
              <a:buFont typeface="Wingdings" panose="05000000000000000000" pitchFamily="2" charset="2"/>
              <a:buChar char="ü"/>
              <a:defRPr sz="1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44CC3A-CB37-6C48-A103-B2B2CDEA95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880" y="251460"/>
            <a:ext cx="9322902" cy="1066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Font typeface="Arial" panose="020B0604020202020204" pitchFamily="34" charset="0"/>
              <a:buNone/>
              <a:defRPr sz="225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slide title text</a:t>
            </a:r>
          </a:p>
        </p:txBody>
      </p:sp>
    </p:spTree>
    <p:extLst>
      <p:ext uri="{BB962C8B-B14F-4D97-AF65-F5344CB8AC3E}">
        <p14:creationId xmlns:p14="http://schemas.microsoft.com/office/powerpoint/2010/main" val="16888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4755803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1927274"/>
            <a:ext cx="3810000" cy="457442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07689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87428-C3B7-3E44-87A9-A15675F8F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BC35A65B-216E-C349-B926-519B6B79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February 13,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2/13/2023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2/13/2023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770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2/13/2023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2/13/2023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2/13/2023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5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2/13/2023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593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2/13/2023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616265">
                    <a:alpha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ABD4F8E3-4ED9-44B4-99E6-8A3D2CF8D415}" type="datetime4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February 13, 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7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2/13/2023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2/13/2023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2/13/2023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5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2/13/2023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2/13/2023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2/13/2023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5181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2/13/2023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7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49EB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February 13,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Official Use Only</a:t>
            </a:r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1DC9-B0D7-4203-9C91-53428169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3A05-9C3E-443D-A5C0-9EE95A6E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05F5-752D-4AED-8591-ED34270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11440-17C3-4961-BC50-99CEFA1A4981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8D9D-D299-44B2-8E02-99D48962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C28A-A1B8-4288-9F94-41101AFC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A08-5872-45DA-B015-C7DCCF38B2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55232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624752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094" y="6282076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F4C2E6-AC1C-4BBF-A77D-4C784301F79D}"/>
              </a:ext>
            </a:extLst>
          </p:cNvPr>
          <p:cNvSpPr/>
          <p:nvPr userDrawn="1"/>
        </p:nvSpPr>
        <p:spPr>
          <a:xfrm>
            <a:off x="5007935" y="6411616"/>
            <a:ext cx="1944906" cy="44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9" r:id="rId2"/>
    <p:sldLayoutId id="2147483770" r:id="rId3"/>
    <p:sldLayoutId id="2147483771" r:id="rId4"/>
    <p:sldLayoutId id="214748377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5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6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pnnl/neuromance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pnnl/neuromance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pnnl/neuromance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pnnl/neuromance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github.com/pnnl/neuromancer" TargetMode="Externa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1.png"/><Relationship Id="rId7" Type="http://schemas.openxmlformats.org/officeDocument/2006/relationships/image" Target="../media/image3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7.gif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jpeg"/><Relationship Id="rId3" Type="http://schemas.openxmlformats.org/officeDocument/2006/relationships/hyperlink" Target="https://www.linkedin.com/in/drgona/" TargetMode="External"/><Relationship Id="rId7" Type="http://schemas.openxmlformats.org/officeDocument/2006/relationships/image" Target="../media/image41.png"/><Relationship Id="rId12" Type="http://schemas.openxmlformats.org/officeDocument/2006/relationships/image" Target="../media/image46.jpg"/><Relationship Id="rId2" Type="http://schemas.openxmlformats.org/officeDocument/2006/relationships/hyperlink" Target="mailto:jan.drgona@pnnl.gov" TargetMode="Externa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0.png"/><Relationship Id="rId11" Type="http://schemas.openxmlformats.org/officeDocument/2006/relationships/image" Target="../media/image45.jpeg"/><Relationship Id="rId5" Type="http://schemas.openxmlformats.org/officeDocument/2006/relationships/hyperlink" Target="https://www.youtube.com/@neuromancer_SciML" TargetMode="External"/><Relationship Id="rId10" Type="http://schemas.openxmlformats.org/officeDocument/2006/relationships/image" Target="../media/image44.jpeg"/><Relationship Id="rId4" Type="http://schemas.openxmlformats.org/officeDocument/2006/relationships/hyperlink" Target="https://github.com/pnnl/neuromancer" TargetMode="External"/><Relationship Id="rId9" Type="http://schemas.openxmlformats.org/officeDocument/2006/relationships/image" Target="../media/image43.jpeg"/><Relationship Id="rId1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2.tiff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pnnl/neuromance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pnnl/neuromance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pnnl/neuromanc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035" y="1679632"/>
            <a:ext cx="4097343" cy="1132834"/>
          </a:xfrm>
        </p:spPr>
        <p:txBody>
          <a:bodyPr/>
          <a:lstStyle/>
          <a:p>
            <a:r>
              <a:rPr lang="en-US" sz="2400" dirty="0"/>
              <a:t>Differentiable programming for modeling and control of energy systems 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28971" y="3814651"/>
            <a:ext cx="2742407" cy="365125"/>
          </a:xfrm>
        </p:spPr>
        <p:txBody>
          <a:bodyPr/>
          <a:lstStyle/>
          <a:p>
            <a:pPr defTabSz="914363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914363"/>
              <a:t>February 13, 2023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312B78-9AE5-9F40-A5C2-AD14D05EE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924339" y="4371644"/>
            <a:ext cx="4313583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25"/>
              </a:spcBef>
            </a:pP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Ján Drgoňa </a:t>
            </a: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Collaborators: Aaron Tuor, James Koch, Shrirang Abhyankar, Ethan King, Zhao Chen</a:t>
            </a:r>
            <a:r>
              <a:rPr lang="en-US" sz="1400" b="0">
                <a:solidFill>
                  <a:schemeClr val="tx1"/>
                </a:solidFill>
                <a:latin typeface="Arial"/>
                <a:cs typeface="Arial"/>
              </a:rPr>
              <a:t>, Draguna </a:t>
            </a: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Vrabie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B4DED-D644-4A84-BE35-448A62CEC19C}"/>
              </a:ext>
            </a:extLst>
          </p:cNvPr>
          <p:cNvSpPr txBox="1"/>
          <p:nvPr/>
        </p:nvSpPr>
        <p:spPr>
          <a:xfrm>
            <a:off x="1035178" y="3043349"/>
            <a:ext cx="40973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600" dirty="0">
                <a:latin typeface="-apple-system"/>
              </a:rPr>
              <a:t>AI for Energy Innovation Workshop 37th </a:t>
            </a:r>
          </a:p>
          <a:p>
            <a:pPr algn="l" fontAlgn="base"/>
            <a:r>
              <a:rPr lang="en-US" sz="1600" dirty="0">
                <a:latin typeface="-apple-system"/>
              </a:rPr>
              <a:t>AAAI Conference on A​</a:t>
            </a:r>
            <a:r>
              <a:rPr lang="en-US" sz="1600" dirty="0" err="1">
                <a:latin typeface="-apple-system"/>
              </a:rPr>
              <a:t>rtificial</a:t>
            </a:r>
            <a:r>
              <a:rPr lang="en-US" sz="1600" dirty="0">
                <a:latin typeface="-apple-system"/>
              </a:rPr>
              <a:t> Intelligence 2023</a:t>
            </a:r>
            <a:endParaRPr lang="en-US" sz="1500" dirty="0">
              <a:solidFill>
                <a:schemeClr val="tx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425514" y="3382524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5791200" y="2855904"/>
            <a:ext cx="8382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425514" y="2767418"/>
            <a:ext cx="15240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448741-E1DE-4297-9F72-FD347CD876A8}"/>
              </a:ext>
            </a:extLst>
          </p:cNvPr>
          <p:cNvSpPr/>
          <p:nvPr/>
        </p:nvSpPr>
        <p:spPr>
          <a:xfrm>
            <a:off x="7522805" y="4291923"/>
            <a:ext cx="859196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D9C7B-813F-47FB-9ECD-075B9CF40A46}"/>
              </a:ext>
            </a:extLst>
          </p:cNvPr>
          <p:cNvSpPr/>
          <p:nvPr/>
        </p:nvSpPr>
        <p:spPr>
          <a:xfrm>
            <a:off x="1404681" y="2450777"/>
            <a:ext cx="1984365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0E23B6-224F-43B8-AE1E-E3D481E25C59}"/>
              </a:ext>
            </a:extLst>
          </p:cNvPr>
          <p:cNvSpPr txBox="1"/>
          <p:nvPr/>
        </p:nvSpPr>
        <p:spPr>
          <a:xfrm>
            <a:off x="3737642" y="6390501"/>
            <a:ext cx="609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4"/>
              </a:rPr>
              <a:t>https://github.com/pnnl/neuromancer</a:t>
            </a:r>
            <a:endParaRPr 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0843CE-7D17-40F6-8252-06B54291D821}"/>
              </a:ext>
            </a:extLst>
          </p:cNvPr>
          <p:cNvSpPr txBox="1"/>
          <p:nvPr/>
        </p:nvSpPr>
        <p:spPr>
          <a:xfrm>
            <a:off x="968884" y="5058273"/>
            <a:ext cx="6267359" cy="9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Forward pass: </a:t>
            </a:r>
            <a:r>
              <a:rPr lang="en-US" sz="1833" dirty="0"/>
              <a:t>evaluate graph components (policy, model, constraints, objective terms) to compute structured learning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208348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425514" y="3383806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5791200" y="2855904"/>
            <a:ext cx="8382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425514" y="2767418"/>
            <a:ext cx="15240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448741-E1DE-4297-9F72-FD347CD876A8}"/>
              </a:ext>
            </a:extLst>
          </p:cNvPr>
          <p:cNvSpPr/>
          <p:nvPr/>
        </p:nvSpPr>
        <p:spPr>
          <a:xfrm>
            <a:off x="7522805" y="4291923"/>
            <a:ext cx="859196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D9C7B-813F-47FB-9ECD-075B9CF40A46}"/>
              </a:ext>
            </a:extLst>
          </p:cNvPr>
          <p:cNvSpPr/>
          <p:nvPr/>
        </p:nvSpPr>
        <p:spPr>
          <a:xfrm>
            <a:off x="1404681" y="2450777"/>
            <a:ext cx="1984365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407F2F8-8FE5-467E-8B03-3CBACDA8AB9F}"/>
              </a:ext>
            </a:extLst>
          </p:cNvPr>
          <p:cNvSpPr/>
          <p:nvPr/>
        </p:nvSpPr>
        <p:spPr>
          <a:xfrm>
            <a:off x="8382000" y="1579736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146FF3-9E1E-4C9C-B5C6-BCAEBE8E985C}"/>
              </a:ext>
            </a:extLst>
          </p:cNvPr>
          <p:cNvSpPr/>
          <p:nvPr/>
        </p:nvSpPr>
        <p:spPr>
          <a:xfrm>
            <a:off x="2827660" y="2156249"/>
            <a:ext cx="15734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343AB7-A2CB-4167-89DC-1BE3A6D8B695}"/>
              </a:ext>
            </a:extLst>
          </p:cNvPr>
          <p:cNvSpPr/>
          <p:nvPr/>
        </p:nvSpPr>
        <p:spPr>
          <a:xfrm>
            <a:off x="7465118" y="2593228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C6E6AC-1765-4D3F-9047-2B3A95D7BED6}"/>
              </a:ext>
            </a:extLst>
          </p:cNvPr>
          <p:cNvSpPr txBox="1"/>
          <p:nvPr/>
        </p:nvSpPr>
        <p:spPr>
          <a:xfrm>
            <a:off x="3737642" y="6390501"/>
            <a:ext cx="609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4"/>
              </a:rPr>
              <a:t>https://github.com/pnnl/neuromancer</a:t>
            </a:r>
            <a:endParaRPr lang="en-US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50A3C3-2429-4D27-AF0F-C296313D8A1C}"/>
              </a:ext>
            </a:extLst>
          </p:cNvPr>
          <p:cNvSpPr txBox="1"/>
          <p:nvPr/>
        </p:nvSpPr>
        <p:spPr>
          <a:xfrm>
            <a:off x="968884" y="5058273"/>
            <a:ext cx="6267359" cy="9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Forward pass: </a:t>
            </a:r>
            <a:r>
              <a:rPr lang="en-US" sz="1833" dirty="0"/>
              <a:t>evaluate graph components (policy, model, constraints, objective terms) to compute structured learning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256111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425514" y="3383290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5791200" y="2855904"/>
            <a:ext cx="8382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425514" y="2767418"/>
            <a:ext cx="15240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448741-E1DE-4297-9F72-FD347CD876A8}"/>
              </a:ext>
            </a:extLst>
          </p:cNvPr>
          <p:cNvSpPr/>
          <p:nvPr/>
        </p:nvSpPr>
        <p:spPr>
          <a:xfrm>
            <a:off x="7522805" y="4291923"/>
            <a:ext cx="859196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D9C7B-813F-47FB-9ECD-075B9CF40A46}"/>
              </a:ext>
            </a:extLst>
          </p:cNvPr>
          <p:cNvSpPr/>
          <p:nvPr/>
        </p:nvSpPr>
        <p:spPr>
          <a:xfrm>
            <a:off x="1404681" y="2450777"/>
            <a:ext cx="1984365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407F2F8-8FE5-467E-8B03-3CBACDA8AB9F}"/>
              </a:ext>
            </a:extLst>
          </p:cNvPr>
          <p:cNvSpPr/>
          <p:nvPr/>
        </p:nvSpPr>
        <p:spPr>
          <a:xfrm>
            <a:off x="8382000" y="1579736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146FF3-9E1E-4C9C-B5C6-BCAEBE8E985C}"/>
              </a:ext>
            </a:extLst>
          </p:cNvPr>
          <p:cNvSpPr/>
          <p:nvPr/>
        </p:nvSpPr>
        <p:spPr>
          <a:xfrm>
            <a:off x="2827660" y="2156249"/>
            <a:ext cx="15734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343AB7-A2CB-4167-89DC-1BE3A6D8B695}"/>
              </a:ext>
            </a:extLst>
          </p:cNvPr>
          <p:cNvSpPr/>
          <p:nvPr/>
        </p:nvSpPr>
        <p:spPr>
          <a:xfrm>
            <a:off x="7465118" y="2593228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2772B8C-33E5-44DA-9776-71029236C019}"/>
              </a:ext>
            </a:extLst>
          </p:cNvPr>
          <p:cNvSpPr/>
          <p:nvPr/>
        </p:nvSpPr>
        <p:spPr>
          <a:xfrm>
            <a:off x="1404681" y="2136002"/>
            <a:ext cx="1324665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076EF15-EA60-42EB-B319-603995D6AA3F}"/>
              </a:ext>
            </a:extLst>
          </p:cNvPr>
          <p:cNvSpPr/>
          <p:nvPr/>
        </p:nvSpPr>
        <p:spPr>
          <a:xfrm>
            <a:off x="9396445" y="5999111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1958FD8-A806-451E-8097-CC6203FB3C30}"/>
              </a:ext>
            </a:extLst>
          </p:cNvPr>
          <p:cNvSpPr/>
          <p:nvPr/>
        </p:nvSpPr>
        <p:spPr>
          <a:xfrm>
            <a:off x="9396445" y="4842257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FDD522-4A85-43AC-A269-3018B444F2B5}"/>
              </a:ext>
            </a:extLst>
          </p:cNvPr>
          <p:cNvSpPr/>
          <p:nvPr/>
        </p:nvSpPr>
        <p:spPr>
          <a:xfrm>
            <a:off x="9396445" y="4260491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0A65138-5805-4069-94D4-302764F0E560}"/>
              </a:ext>
            </a:extLst>
          </p:cNvPr>
          <p:cNvSpPr/>
          <p:nvPr/>
        </p:nvSpPr>
        <p:spPr>
          <a:xfrm>
            <a:off x="9396445" y="3697193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0344AA-D899-4E27-BB84-55C27CF2651E}"/>
              </a:ext>
            </a:extLst>
          </p:cNvPr>
          <p:cNvSpPr txBox="1"/>
          <p:nvPr/>
        </p:nvSpPr>
        <p:spPr>
          <a:xfrm>
            <a:off x="3737642" y="6390501"/>
            <a:ext cx="609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4"/>
              </a:rPr>
              <a:t>https://github.com/pnnl/neuromancer</a:t>
            </a:r>
            <a:endParaRPr lang="en-US" sz="2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586B7B-DD66-4ADD-A364-CE7BA58BD42B}"/>
              </a:ext>
            </a:extLst>
          </p:cNvPr>
          <p:cNvSpPr txBox="1"/>
          <p:nvPr/>
        </p:nvSpPr>
        <p:spPr>
          <a:xfrm>
            <a:off x="968884" y="5058273"/>
            <a:ext cx="6267359" cy="9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Forward pass: </a:t>
            </a:r>
            <a:r>
              <a:rPr lang="en-US" sz="1833" dirty="0"/>
              <a:t>evaluate graph components (policy, model, constraints, objective terms) to compute structured learning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30634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422202" y="3387659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5791200" y="2855904"/>
            <a:ext cx="8382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425514" y="2767418"/>
            <a:ext cx="15240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448741-E1DE-4297-9F72-FD347CD876A8}"/>
              </a:ext>
            </a:extLst>
          </p:cNvPr>
          <p:cNvSpPr/>
          <p:nvPr/>
        </p:nvSpPr>
        <p:spPr>
          <a:xfrm>
            <a:off x="7522805" y="4291923"/>
            <a:ext cx="859196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D9C7B-813F-47FB-9ECD-075B9CF40A46}"/>
              </a:ext>
            </a:extLst>
          </p:cNvPr>
          <p:cNvSpPr/>
          <p:nvPr/>
        </p:nvSpPr>
        <p:spPr>
          <a:xfrm>
            <a:off x="1404681" y="2450777"/>
            <a:ext cx="1984365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407F2F8-8FE5-467E-8B03-3CBACDA8AB9F}"/>
              </a:ext>
            </a:extLst>
          </p:cNvPr>
          <p:cNvSpPr/>
          <p:nvPr/>
        </p:nvSpPr>
        <p:spPr>
          <a:xfrm>
            <a:off x="8382000" y="1579736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146FF3-9E1E-4C9C-B5C6-BCAEBE8E985C}"/>
              </a:ext>
            </a:extLst>
          </p:cNvPr>
          <p:cNvSpPr/>
          <p:nvPr/>
        </p:nvSpPr>
        <p:spPr>
          <a:xfrm>
            <a:off x="2827660" y="2156249"/>
            <a:ext cx="15734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343AB7-A2CB-4167-89DC-1BE3A6D8B695}"/>
              </a:ext>
            </a:extLst>
          </p:cNvPr>
          <p:cNvSpPr/>
          <p:nvPr/>
        </p:nvSpPr>
        <p:spPr>
          <a:xfrm>
            <a:off x="7465118" y="2593228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2772B8C-33E5-44DA-9776-71029236C019}"/>
              </a:ext>
            </a:extLst>
          </p:cNvPr>
          <p:cNvSpPr/>
          <p:nvPr/>
        </p:nvSpPr>
        <p:spPr>
          <a:xfrm>
            <a:off x="1404681" y="2136002"/>
            <a:ext cx="1324665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076EF15-EA60-42EB-B319-603995D6AA3F}"/>
              </a:ext>
            </a:extLst>
          </p:cNvPr>
          <p:cNvSpPr/>
          <p:nvPr/>
        </p:nvSpPr>
        <p:spPr>
          <a:xfrm>
            <a:off x="9396445" y="5999111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1958FD8-A806-451E-8097-CC6203FB3C30}"/>
              </a:ext>
            </a:extLst>
          </p:cNvPr>
          <p:cNvSpPr/>
          <p:nvPr/>
        </p:nvSpPr>
        <p:spPr>
          <a:xfrm>
            <a:off x="9396445" y="4842257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FDD522-4A85-43AC-A269-3018B444F2B5}"/>
              </a:ext>
            </a:extLst>
          </p:cNvPr>
          <p:cNvSpPr/>
          <p:nvPr/>
        </p:nvSpPr>
        <p:spPr>
          <a:xfrm>
            <a:off x="9396445" y="4260491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0A65138-5805-4069-94D4-302764F0E560}"/>
              </a:ext>
            </a:extLst>
          </p:cNvPr>
          <p:cNvSpPr/>
          <p:nvPr/>
        </p:nvSpPr>
        <p:spPr>
          <a:xfrm>
            <a:off x="9396445" y="3697193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942027-BD5D-427B-B07C-6CE818F1D8DB}"/>
              </a:ext>
            </a:extLst>
          </p:cNvPr>
          <p:cNvSpPr/>
          <p:nvPr/>
        </p:nvSpPr>
        <p:spPr>
          <a:xfrm>
            <a:off x="2599943" y="1643745"/>
            <a:ext cx="1562100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BDE906E-CBCE-48E6-9F35-43E734351800}"/>
              </a:ext>
            </a:extLst>
          </p:cNvPr>
          <p:cNvSpPr/>
          <p:nvPr/>
        </p:nvSpPr>
        <p:spPr>
          <a:xfrm>
            <a:off x="8382000" y="2077768"/>
            <a:ext cx="937491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A0AFE9F-AE2D-4166-83A3-F38A1BA911CA}"/>
              </a:ext>
            </a:extLst>
          </p:cNvPr>
          <p:cNvSpPr/>
          <p:nvPr/>
        </p:nvSpPr>
        <p:spPr>
          <a:xfrm>
            <a:off x="8382000" y="3119761"/>
            <a:ext cx="937491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17E9585-67B5-49C8-9C65-8E5AC0B3285C}"/>
              </a:ext>
            </a:extLst>
          </p:cNvPr>
          <p:cNvSpPr/>
          <p:nvPr/>
        </p:nvSpPr>
        <p:spPr>
          <a:xfrm>
            <a:off x="9356569" y="5403291"/>
            <a:ext cx="937491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0E1B1B-E2A0-4C4A-8967-FEE353886B77}"/>
              </a:ext>
            </a:extLst>
          </p:cNvPr>
          <p:cNvSpPr txBox="1"/>
          <p:nvPr/>
        </p:nvSpPr>
        <p:spPr>
          <a:xfrm>
            <a:off x="3737642" y="6390501"/>
            <a:ext cx="609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4"/>
              </a:rPr>
              <a:t>https://github.com/pnnl/neuromancer</a:t>
            </a:r>
            <a:endParaRPr lang="en-US" sz="2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5CF1AA-A62B-49B4-958C-0F0E95EE6501}"/>
              </a:ext>
            </a:extLst>
          </p:cNvPr>
          <p:cNvSpPr txBox="1"/>
          <p:nvPr/>
        </p:nvSpPr>
        <p:spPr>
          <a:xfrm>
            <a:off x="968884" y="5058273"/>
            <a:ext cx="6267359" cy="9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Forward pass: </a:t>
            </a:r>
            <a:r>
              <a:rPr lang="en-US" sz="1833" dirty="0"/>
              <a:t>evaluate graph components (policy, model, constraints, objective terms) to compute structured learning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184391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20D23B-98D2-9374-0FC0-7CA1DF971F1A}"/>
              </a:ext>
            </a:extLst>
          </p:cNvPr>
          <p:cNvSpPr txBox="1"/>
          <p:nvPr/>
        </p:nvSpPr>
        <p:spPr>
          <a:xfrm>
            <a:off x="854585" y="4597353"/>
            <a:ext cx="6267359" cy="65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Backward pass: </a:t>
            </a:r>
            <a:r>
              <a:rPr lang="en-US" sz="1833" dirty="0"/>
              <a:t>Differentiate the computational graph to train the policies using automatic differentiation (AD) tools.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76F558F-232B-46B2-ABBD-4C1D49FF1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945" y="5238554"/>
            <a:ext cx="4780868" cy="1077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425514" y="3389690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5791200" y="2855904"/>
            <a:ext cx="8382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425514" y="2767418"/>
            <a:ext cx="15240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448741-E1DE-4297-9F72-FD347CD876A8}"/>
              </a:ext>
            </a:extLst>
          </p:cNvPr>
          <p:cNvSpPr/>
          <p:nvPr/>
        </p:nvSpPr>
        <p:spPr>
          <a:xfrm>
            <a:off x="7522805" y="4291923"/>
            <a:ext cx="859196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D9C7B-813F-47FB-9ECD-075B9CF40A46}"/>
              </a:ext>
            </a:extLst>
          </p:cNvPr>
          <p:cNvSpPr/>
          <p:nvPr/>
        </p:nvSpPr>
        <p:spPr>
          <a:xfrm>
            <a:off x="1404681" y="2450777"/>
            <a:ext cx="1984365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407F2F8-8FE5-467E-8B03-3CBACDA8AB9F}"/>
              </a:ext>
            </a:extLst>
          </p:cNvPr>
          <p:cNvSpPr/>
          <p:nvPr/>
        </p:nvSpPr>
        <p:spPr>
          <a:xfrm>
            <a:off x="8382000" y="1579736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146FF3-9E1E-4C9C-B5C6-BCAEBE8E985C}"/>
              </a:ext>
            </a:extLst>
          </p:cNvPr>
          <p:cNvSpPr/>
          <p:nvPr/>
        </p:nvSpPr>
        <p:spPr>
          <a:xfrm>
            <a:off x="2827660" y="2142394"/>
            <a:ext cx="15734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343AB7-A2CB-4167-89DC-1BE3A6D8B695}"/>
              </a:ext>
            </a:extLst>
          </p:cNvPr>
          <p:cNvSpPr/>
          <p:nvPr/>
        </p:nvSpPr>
        <p:spPr>
          <a:xfrm>
            <a:off x="7465118" y="2593228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2772B8C-33E5-44DA-9776-71029236C019}"/>
              </a:ext>
            </a:extLst>
          </p:cNvPr>
          <p:cNvSpPr/>
          <p:nvPr/>
        </p:nvSpPr>
        <p:spPr>
          <a:xfrm>
            <a:off x="1404681" y="2136002"/>
            <a:ext cx="1324665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076EF15-EA60-42EB-B319-603995D6AA3F}"/>
              </a:ext>
            </a:extLst>
          </p:cNvPr>
          <p:cNvSpPr/>
          <p:nvPr/>
        </p:nvSpPr>
        <p:spPr>
          <a:xfrm>
            <a:off x="9396445" y="5999111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1958FD8-A806-451E-8097-CC6203FB3C30}"/>
              </a:ext>
            </a:extLst>
          </p:cNvPr>
          <p:cNvSpPr/>
          <p:nvPr/>
        </p:nvSpPr>
        <p:spPr>
          <a:xfrm>
            <a:off x="9396445" y="4842257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FDD522-4A85-43AC-A269-3018B444F2B5}"/>
              </a:ext>
            </a:extLst>
          </p:cNvPr>
          <p:cNvSpPr/>
          <p:nvPr/>
        </p:nvSpPr>
        <p:spPr>
          <a:xfrm>
            <a:off x="9396445" y="4260491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0A65138-5805-4069-94D4-302764F0E560}"/>
              </a:ext>
            </a:extLst>
          </p:cNvPr>
          <p:cNvSpPr/>
          <p:nvPr/>
        </p:nvSpPr>
        <p:spPr>
          <a:xfrm>
            <a:off x="9396445" y="3697193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942027-BD5D-427B-B07C-6CE818F1D8DB}"/>
              </a:ext>
            </a:extLst>
          </p:cNvPr>
          <p:cNvSpPr/>
          <p:nvPr/>
        </p:nvSpPr>
        <p:spPr>
          <a:xfrm>
            <a:off x="2599943" y="1643745"/>
            <a:ext cx="1562100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BDE906E-CBCE-48E6-9F35-43E734351800}"/>
              </a:ext>
            </a:extLst>
          </p:cNvPr>
          <p:cNvSpPr/>
          <p:nvPr/>
        </p:nvSpPr>
        <p:spPr>
          <a:xfrm>
            <a:off x="8382000" y="2077768"/>
            <a:ext cx="937491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A0AFE9F-AE2D-4166-83A3-F38A1BA911CA}"/>
              </a:ext>
            </a:extLst>
          </p:cNvPr>
          <p:cNvSpPr/>
          <p:nvPr/>
        </p:nvSpPr>
        <p:spPr>
          <a:xfrm>
            <a:off x="8382000" y="3119761"/>
            <a:ext cx="937491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17E9585-67B5-49C8-9C65-8E5AC0B3285C}"/>
              </a:ext>
            </a:extLst>
          </p:cNvPr>
          <p:cNvSpPr/>
          <p:nvPr/>
        </p:nvSpPr>
        <p:spPr>
          <a:xfrm>
            <a:off x="9356569" y="5403291"/>
            <a:ext cx="937491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B80BA50-C101-4059-821D-E1015F4CA0E7}"/>
              </a:ext>
            </a:extLst>
          </p:cNvPr>
          <p:cNvSpPr/>
          <p:nvPr/>
        </p:nvSpPr>
        <p:spPr>
          <a:xfrm>
            <a:off x="10998200" y="3697193"/>
            <a:ext cx="937491" cy="272415"/>
          </a:xfrm>
          <a:prstGeom prst="roundRect">
            <a:avLst/>
          </a:prstGeom>
          <a:noFill/>
          <a:ln w="5715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DDA5624-8E08-4ABF-BD7A-A76E21C90DCE}"/>
              </a:ext>
            </a:extLst>
          </p:cNvPr>
          <p:cNvSpPr/>
          <p:nvPr/>
        </p:nvSpPr>
        <p:spPr>
          <a:xfrm>
            <a:off x="3210980" y="5381095"/>
            <a:ext cx="566693" cy="272415"/>
          </a:xfrm>
          <a:prstGeom prst="roundRect">
            <a:avLst/>
          </a:prstGeom>
          <a:noFill/>
          <a:ln w="5715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A3A17D-1CF2-460F-A04E-C38AE122C6F0}"/>
              </a:ext>
            </a:extLst>
          </p:cNvPr>
          <p:cNvSpPr txBox="1"/>
          <p:nvPr/>
        </p:nvSpPr>
        <p:spPr>
          <a:xfrm>
            <a:off x="3737642" y="6390501"/>
            <a:ext cx="609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5"/>
              </a:rPr>
              <a:t>https://github.com/pnnl/neuromancer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4859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C-00D1-4843-95DB-A3E3087F3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Dynamics-Aware Economic Redispatch via Differentiable Predictive Control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3954DD-DF0C-444A-81A0-62F75103B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20" y="1371922"/>
            <a:ext cx="7309014" cy="2563974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6EEFABC-B00E-464B-B908-D63D909F9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779" y="1224324"/>
            <a:ext cx="3713221" cy="3370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F7758-F45B-5D4C-BA10-B934D1DBE741}"/>
              </a:ext>
            </a:extLst>
          </p:cNvPr>
          <p:cNvSpPr txBox="1"/>
          <p:nvPr/>
        </p:nvSpPr>
        <p:spPr>
          <a:xfrm>
            <a:off x="8458899" y="5637737"/>
            <a:ext cx="3577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5 orders of magnitude speed-up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Near optimal performance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A1DCA-581A-2A45-9F44-69EF7D36DA5E}"/>
              </a:ext>
            </a:extLst>
          </p:cNvPr>
          <p:cNvSpPr txBox="1"/>
          <p:nvPr/>
        </p:nvSpPr>
        <p:spPr>
          <a:xfrm>
            <a:off x="949461" y="6053235"/>
            <a:ext cx="73536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Ethan King, </a:t>
            </a:r>
            <a:r>
              <a:rPr lang="en-US" sz="1400" dirty="0">
                <a:cs typeface="Arial"/>
              </a:rPr>
              <a:t>Ján Drgoňa, </a:t>
            </a:r>
            <a:r>
              <a:rPr lang="en-US" sz="1400" dirty="0"/>
              <a:t>Aaron Tuor, Shrirang Abhyankar, Craig Bakker, Arnab Bhattacharya, Draguna Vrabie, </a:t>
            </a:r>
            <a:r>
              <a:rPr lang="en-US" sz="1400" b="1" dirty="0"/>
              <a:t>Koopman-based Differentiable Predictive Control for the Dynamics-Aware Economic Dispatch Problem</a:t>
            </a:r>
            <a:r>
              <a:rPr lang="en-US" sz="1400" dirty="0"/>
              <a:t>, 2022 American Control Conference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A87DF-1EE3-454E-89EB-8D9F31DA119A}"/>
              </a:ext>
            </a:extLst>
          </p:cNvPr>
          <p:cNvSpPr txBox="1"/>
          <p:nvPr/>
        </p:nvSpPr>
        <p:spPr>
          <a:xfrm>
            <a:off x="949461" y="4177455"/>
            <a:ext cx="732248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  <a:r>
              <a:rPr lang="en-US" dirty="0"/>
              <a:t>: Current redispatch processes do not incorporate system dynamics concerns. Incorporating dynamics in redispatch is too complex and/or time-consuming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CEF46-5910-A149-828C-70DC8A672A64}"/>
              </a:ext>
            </a:extLst>
          </p:cNvPr>
          <p:cNvSpPr txBox="1"/>
          <p:nvPr/>
        </p:nvSpPr>
        <p:spPr>
          <a:xfrm>
            <a:off x="937560" y="5154446"/>
            <a:ext cx="732248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r>
              <a:rPr lang="en-US" dirty="0"/>
              <a:t>: Machine-learning based dynamics-aware redispatch. Learn system dynamics for faster assessment.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9FF16-C03E-4942-AF07-0A8072F67E60}"/>
              </a:ext>
            </a:extLst>
          </p:cNvPr>
          <p:cNvSpPr txBox="1"/>
          <p:nvPr/>
        </p:nvSpPr>
        <p:spPr>
          <a:xfrm>
            <a:off x="8488719" y="4745755"/>
            <a:ext cx="3289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Koopman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CNN control policy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356A2F5-A5E7-4138-B5DD-4E56A5AF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105978" y="1295431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17" y="3190647"/>
            <a:ext cx="6264632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nm.constraints.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‘p’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nm.constraints.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‘x’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nm.constraints.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'y’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 = ((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-x)**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p*(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y-x**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2)**2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).minimize(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en-US" sz="12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'obj’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c1 = (p/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&lt;= 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y**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c2 = 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y**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&lt;= p**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	</a:t>
            </a:r>
          </a:p>
          <a:p>
            <a:pPr defTabSz="914400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c3 = x &gt;= y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nm.blocks.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MLP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2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2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2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=[80]*4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map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nm.maps.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(net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input_keys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'p’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output_keys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x’,‘y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nm.loss.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PenaltyLoss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([obj]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nm.problem.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[map]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optimizer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torch.optim.AdamW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problem.parameters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,data,optimizer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16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637" y="6456868"/>
            <a:ext cx="1752000" cy="3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425"/>
            <a:ext cx="8321040" cy="897074"/>
          </a:xfrm>
        </p:spPr>
        <p:txBody>
          <a:bodyPr>
            <a:noAutofit/>
          </a:bodyPr>
          <a:lstStyle/>
          <a:p>
            <a:r>
              <a:rPr lang="en-US" sz="2800" dirty="0" err="1"/>
              <a:t>NeuroMANCER</a:t>
            </a:r>
            <a:r>
              <a:rPr lang="en-US" sz="2800" dirty="0"/>
              <a:t>: a Scientific Machine Learning Library in </a:t>
            </a:r>
            <a:r>
              <a:rPr lang="en-US" sz="2800" dirty="0" err="1"/>
              <a:t>PyTorch</a:t>
            </a:r>
            <a:endParaRPr lang="en-US" sz="2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929" y="1797355"/>
            <a:ext cx="2993664" cy="930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850716" y="2805680"/>
            <a:ext cx="626463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850718" y="1338554"/>
            <a:ext cx="626463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  <a:r>
              <a:rPr lang="en-US" sz="1800" dirty="0"/>
              <a:t>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531" y="1200021"/>
            <a:ext cx="3491363" cy="18322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9479942" y="1823315"/>
            <a:ext cx="702129" cy="2928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7480742" y="3412983"/>
            <a:ext cx="4370316" cy="15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7480743" y="5091649"/>
            <a:ext cx="1752000" cy="1739176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10030141" y="5161562"/>
            <a:ext cx="1901911" cy="16801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7201192" y="2807469"/>
            <a:ext cx="201685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7201191" y="1334843"/>
            <a:ext cx="201685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9600606" y="1836623"/>
            <a:ext cx="593999" cy="244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406929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AD5C8-0CC1-41F0-86A1-C8AFEA33733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98274" y="1510748"/>
            <a:ext cx="10668000" cy="4572001"/>
          </a:xfrm>
        </p:spPr>
        <p:txBody>
          <a:bodyPr/>
          <a:lstStyle/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jan.drgona@pnnl.gov</a:t>
            </a:r>
            <a:r>
              <a:rPr lang="en-US" dirty="0"/>
              <a:t> </a:t>
            </a:r>
          </a:p>
          <a:p>
            <a:r>
              <a:rPr lang="en-US" dirty="0"/>
              <a:t>LinkedIn: </a:t>
            </a:r>
            <a:r>
              <a:rPr lang="en-US" dirty="0">
                <a:hlinkClick r:id="rId3"/>
              </a:rPr>
              <a:t>https://www.linkedin.com/in/drgona/</a:t>
            </a:r>
            <a:r>
              <a:rPr lang="en-US" dirty="0"/>
              <a:t> </a:t>
            </a:r>
          </a:p>
          <a:p>
            <a:r>
              <a:rPr lang="en-US" dirty="0"/>
              <a:t>Repository: </a:t>
            </a:r>
            <a:r>
              <a:rPr lang="en-US" dirty="0">
                <a:hlinkClick r:id="rId4"/>
              </a:rPr>
              <a:t>https://github.com/pnnl/neuromancer</a:t>
            </a:r>
            <a:r>
              <a:rPr lang="en-US" dirty="0"/>
              <a:t> </a:t>
            </a:r>
          </a:p>
          <a:p>
            <a:r>
              <a:rPr lang="en-US" dirty="0" err="1"/>
              <a:t>Youtube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https://www.youtube.com/@neuromancer_SciML</a:t>
            </a:r>
            <a:r>
              <a:rPr lang="en-US" dirty="0"/>
              <a:t> 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0826" y="839856"/>
            <a:ext cx="2459931" cy="2459931"/>
          </a:xfrm>
          <a:prstGeom prst="rect">
            <a:avLst/>
          </a:prstGeom>
        </p:spPr>
      </p:pic>
      <p:pic>
        <p:nvPicPr>
          <p:cNvPr id="13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767EC796-4F26-4D07-94D5-F32562771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043383" y="5865812"/>
            <a:ext cx="331863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acific Northwest National Laboratory - Wikipedia">
            <a:extLst>
              <a:ext uri="{FF2B5EF4-FFF2-40B4-BE49-F238E27FC236}">
                <a16:creationId xmlns:a16="http://schemas.microsoft.com/office/drawing/2014/main" id="{88F28AF0-B27F-46A5-BC78-6A570CE1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27" y="5530268"/>
            <a:ext cx="2655012" cy="113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163753-ABEC-F7C3-4D81-2D588019EA9B}"/>
              </a:ext>
            </a:extLst>
          </p:cNvPr>
          <p:cNvSpPr txBox="1">
            <a:spLocks/>
          </p:cNvSpPr>
          <p:nvPr/>
        </p:nvSpPr>
        <p:spPr>
          <a:xfrm>
            <a:off x="2815445" y="5254095"/>
            <a:ext cx="1943250" cy="293563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James Koch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A6797-4CB6-F313-5184-3831B3ABE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3141213" y="3711460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DF5ABD-997A-4DDD-6DEB-EE920BBFA536}"/>
              </a:ext>
            </a:extLst>
          </p:cNvPr>
          <p:cNvSpPr txBox="1">
            <a:spLocks/>
          </p:cNvSpPr>
          <p:nvPr/>
        </p:nvSpPr>
        <p:spPr>
          <a:xfrm>
            <a:off x="4729615" y="5276968"/>
            <a:ext cx="1447245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Zhao Chen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714AEBE0-E555-B7A6-C7DB-3790C63A26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9" t="10004" r="18766" b="35084"/>
          <a:stretch/>
        </p:blipFill>
        <p:spPr bwMode="auto">
          <a:xfrm>
            <a:off x="4824297" y="3726547"/>
            <a:ext cx="135256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B6B08D-42AD-B96B-A054-82EDB3F5A781}"/>
              </a:ext>
            </a:extLst>
          </p:cNvPr>
          <p:cNvSpPr txBox="1">
            <a:spLocks/>
          </p:cNvSpPr>
          <p:nvPr/>
        </p:nvSpPr>
        <p:spPr>
          <a:xfrm>
            <a:off x="1470401" y="5335963"/>
            <a:ext cx="1485687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Aaron Tuor</a:t>
            </a:r>
          </a:p>
        </p:txBody>
      </p:sp>
      <p:pic>
        <p:nvPicPr>
          <p:cNvPr id="11" name="Picture 6" descr="Profile photo of Aaron Tuor">
            <a:extLst>
              <a:ext uri="{FF2B5EF4-FFF2-40B4-BE49-F238E27FC236}">
                <a16:creationId xmlns:a16="http://schemas.microsoft.com/office/drawing/2014/main" id="{9BD2CCD7-FE4A-8F2C-9100-ECB12297AC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2" t="12303" r="6937" b="1"/>
          <a:stretch/>
        </p:blipFill>
        <p:spPr bwMode="auto">
          <a:xfrm>
            <a:off x="1629726" y="3726547"/>
            <a:ext cx="128403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E202FBE-73A1-5CDC-E714-9C3AAA077F72}"/>
              </a:ext>
            </a:extLst>
          </p:cNvPr>
          <p:cNvSpPr txBox="1">
            <a:spLocks/>
          </p:cNvSpPr>
          <p:nvPr/>
        </p:nvSpPr>
        <p:spPr>
          <a:xfrm>
            <a:off x="6355367" y="5287066"/>
            <a:ext cx="1447800" cy="249752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Ethan King</a:t>
            </a:r>
          </a:p>
        </p:txBody>
      </p:sp>
      <p:pic>
        <p:nvPicPr>
          <p:cNvPr id="15" name="Picture 14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1B4E84EE-1C5F-081B-44B9-B35804EC6A4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777" b="6157"/>
          <a:stretch/>
        </p:blipFill>
        <p:spPr>
          <a:xfrm>
            <a:off x="6487277" y="3705076"/>
            <a:ext cx="1284033" cy="154214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B7BEF8D-5645-0A14-C94F-91C554A57FEF}"/>
              </a:ext>
            </a:extLst>
          </p:cNvPr>
          <p:cNvSpPr txBox="1">
            <a:spLocks/>
          </p:cNvSpPr>
          <p:nvPr/>
        </p:nvSpPr>
        <p:spPr>
          <a:xfrm>
            <a:off x="9540904" y="5256326"/>
            <a:ext cx="1526708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Draguna Vrabie</a:t>
            </a:r>
          </a:p>
        </p:txBody>
      </p:sp>
      <p:pic>
        <p:nvPicPr>
          <p:cNvPr id="17" name="Picture 4" descr="Cyber Threat Screening Using a Queuing-Based Game ...">
            <a:extLst>
              <a:ext uri="{FF2B5EF4-FFF2-40B4-BE49-F238E27FC236}">
                <a16:creationId xmlns:a16="http://schemas.microsoft.com/office/drawing/2014/main" id="{750B4150-B2B4-7A07-B82A-92B548A5D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905" y="3711460"/>
            <a:ext cx="1526708" cy="152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A12DBA4-06D1-910D-AF9D-8002D54CDFB0}"/>
              </a:ext>
            </a:extLst>
          </p:cNvPr>
          <p:cNvSpPr txBox="1">
            <a:spLocks/>
          </p:cNvSpPr>
          <p:nvPr/>
        </p:nvSpPr>
        <p:spPr>
          <a:xfrm>
            <a:off x="7858058" y="5278393"/>
            <a:ext cx="1582756" cy="394932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Shrirang Abhyankar </a:t>
            </a:r>
          </a:p>
        </p:txBody>
      </p:sp>
      <p:pic>
        <p:nvPicPr>
          <p:cNvPr id="19" name="Picture 8" descr="Profile photo of Shrirang Abhyankar">
            <a:extLst>
              <a:ext uri="{FF2B5EF4-FFF2-40B4-BE49-F238E27FC236}">
                <a16:creationId xmlns:a16="http://schemas.microsoft.com/office/drawing/2014/main" id="{E2395384-2096-09C4-F7A2-488FC22F3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" r="11137"/>
          <a:stretch/>
        </p:blipFill>
        <p:spPr bwMode="auto">
          <a:xfrm>
            <a:off x="7984637" y="3649629"/>
            <a:ext cx="1299037" cy="158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73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688457" cy="1092483"/>
          </a:xfrm>
        </p:spPr>
        <p:txBody>
          <a:bodyPr/>
          <a:lstStyle/>
          <a:p>
            <a:r>
              <a:rPr lang="en-US" sz="2800" b="1" dirty="0">
                <a:solidFill>
                  <a:srgbClr val="249EBB"/>
                </a:solidFill>
              </a:rPr>
              <a:t>Differentiable Programming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25553" y="1534713"/>
            <a:ext cx="7319287" cy="4835607"/>
          </a:xfrm>
        </p:spPr>
        <p:txBody>
          <a:bodyPr/>
          <a:lstStyle/>
          <a:p>
            <a:r>
              <a:rPr lang="en-US" sz="1600" b="1" dirty="0"/>
              <a:t>Differentiable Programming</a:t>
            </a:r>
          </a:p>
          <a:p>
            <a:pPr lvl="1"/>
            <a:r>
              <a:rPr lang="en-US" sz="1400" dirty="0"/>
              <a:t>M. Innes, et al., </a:t>
            </a:r>
            <a:r>
              <a:rPr lang="en-US" sz="1400" i="1" dirty="0"/>
              <a:t>A Differentiable Programming System to Bridge Machine Learning and Scientific Computing</a:t>
            </a:r>
            <a:r>
              <a:rPr lang="en-US" sz="1400" dirty="0"/>
              <a:t>, 2019</a:t>
            </a:r>
          </a:p>
          <a:p>
            <a:r>
              <a:rPr lang="en-US" sz="1600" b="1" dirty="0"/>
              <a:t>Physics-informed Neural Networks </a:t>
            </a:r>
          </a:p>
          <a:p>
            <a:pPr lvl="1"/>
            <a:r>
              <a:rPr lang="en-US" sz="1400" dirty="0"/>
              <a:t>M. </a:t>
            </a:r>
            <a:r>
              <a:rPr lang="en-US" sz="1400" dirty="0" err="1"/>
              <a:t>Raissi</a:t>
            </a:r>
            <a:r>
              <a:rPr lang="en-US" sz="1400" dirty="0"/>
              <a:t>, et al., </a:t>
            </a:r>
            <a:r>
              <a:rPr lang="en-US" sz="1400" i="1" dirty="0"/>
              <a:t>Physics-informed neural networks: A deep learning framework for solving forward and inverse problems involving nonlinear partial differential equations</a:t>
            </a:r>
            <a:r>
              <a:rPr lang="en-US" sz="1400" dirty="0"/>
              <a:t>, 2019</a:t>
            </a:r>
          </a:p>
          <a:p>
            <a:r>
              <a:rPr lang="en-US" sz="1600" b="1" dirty="0"/>
              <a:t>Neural Differential Equations</a:t>
            </a:r>
          </a:p>
          <a:p>
            <a:pPr lvl="1"/>
            <a:r>
              <a:rPr lang="en-US" sz="1400" dirty="0"/>
              <a:t>R. T. Q. Chen, et al., </a:t>
            </a:r>
            <a:r>
              <a:rPr lang="en-US" sz="1400" i="1" dirty="0"/>
              <a:t>Neural Ordinary Differential Equations</a:t>
            </a:r>
            <a:r>
              <a:rPr lang="en-US" sz="1400" dirty="0"/>
              <a:t>, 2019</a:t>
            </a:r>
          </a:p>
          <a:p>
            <a:pPr lvl="1"/>
            <a:r>
              <a:rPr lang="en-US" sz="1400" dirty="0"/>
              <a:t>C. Rackauckas , et al., </a:t>
            </a:r>
            <a:r>
              <a:rPr lang="en-US" sz="1400" i="1" dirty="0"/>
              <a:t>Universal Differential Equations for Scientific Machine Learning</a:t>
            </a:r>
            <a:r>
              <a:rPr lang="en-US" sz="1400" dirty="0"/>
              <a:t>, 2021 </a:t>
            </a:r>
            <a:endParaRPr lang="en-US" sz="1600" dirty="0"/>
          </a:p>
          <a:p>
            <a:r>
              <a:rPr lang="en-US" sz="1600" b="1" dirty="0"/>
              <a:t>Differentiable Optimization</a:t>
            </a:r>
          </a:p>
          <a:p>
            <a:pPr lvl="1"/>
            <a:r>
              <a:rPr lang="en-US" sz="1400" dirty="0"/>
              <a:t>A. Agrawal, et al., Differentiable Convex Optimization Layers, 2019</a:t>
            </a:r>
          </a:p>
          <a:p>
            <a:pPr lvl="1"/>
            <a:r>
              <a:rPr lang="en-US" sz="1400" dirty="0"/>
              <a:t>P. Donti, et al., </a:t>
            </a:r>
            <a:r>
              <a:rPr lang="en-US" sz="1400" i="1" dirty="0"/>
              <a:t>DC3: A learning method for optimization with hard constraints</a:t>
            </a:r>
            <a:r>
              <a:rPr lang="en-US" sz="1400" dirty="0"/>
              <a:t>, 2021</a:t>
            </a:r>
          </a:p>
          <a:p>
            <a:pPr lvl="1"/>
            <a:r>
              <a:rPr lang="en-US" sz="1400" dirty="0"/>
              <a:t>S. Gould, et al., </a:t>
            </a:r>
            <a:r>
              <a:rPr lang="en-US" sz="1400" i="1" dirty="0"/>
              <a:t>Deep Declarative Networks: A New Hope</a:t>
            </a:r>
            <a:r>
              <a:rPr lang="en-US" sz="1400" dirty="0"/>
              <a:t>, 2020</a:t>
            </a:r>
          </a:p>
          <a:p>
            <a:pPr lvl="1"/>
            <a:r>
              <a:rPr lang="en-US" sz="1400" dirty="0"/>
              <a:t>J. </a:t>
            </a:r>
            <a:r>
              <a:rPr lang="en-US" sz="1400" dirty="0" err="1"/>
              <a:t>Kotary</a:t>
            </a:r>
            <a:r>
              <a:rPr lang="en-US" sz="1400" dirty="0"/>
              <a:t>, et al., </a:t>
            </a:r>
            <a:r>
              <a:rPr lang="en-US" sz="1400" i="1" dirty="0"/>
              <a:t>End-to-End Constrained Optimization Learning: A Survey</a:t>
            </a:r>
            <a:r>
              <a:rPr lang="en-US" sz="1400" dirty="0"/>
              <a:t>, 2021</a:t>
            </a:r>
          </a:p>
          <a:p>
            <a:r>
              <a:rPr lang="en-US" sz="1600" b="1" dirty="0"/>
              <a:t>Differentiable Control</a:t>
            </a:r>
          </a:p>
          <a:p>
            <a:pPr lvl="1"/>
            <a:r>
              <a:rPr lang="en-US" sz="1400" dirty="0"/>
              <a:t>B. Amos, et al., </a:t>
            </a:r>
            <a:r>
              <a:rPr lang="en-US" sz="1400" i="1" dirty="0"/>
              <a:t>Differentiable MPC for End-to-end Planning and Control</a:t>
            </a:r>
            <a:r>
              <a:rPr lang="en-US" sz="1400" dirty="0"/>
              <a:t>, 2019</a:t>
            </a:r>
          </a:p>
          <a:p>
            <a:pPr lvl="1"/>
            <a:r>
              <a:rPr lang="en-US" sz="1400" dirty="0"/>
              <a:t>S. East, et al., </a:t>
            </a:r>
            <a:r>
              <a:rPr lang="en-US" sz="1400" i="1" dirty="0"/>
              <a:t>Infinite-Horizon Differentiable Model Predictive Control</a:t>
            </a:r>
            <a:r>
              <a:rPr lang="en-US" sz="1400" dirty="0"/>
              <a:t>, 2020</a:t>
            </a:r>
          </a:p>
        </p:txBody>
      </p:sp>
      <p:pic>
        <p:nvPicPr>
          <p:cNvPr id="5" name="Picture 4" descr="PyTorch v1.0 release: Tensors and Dynamic neural networks in Python">
            <a:extLst>
              <a:ext uri="{FF2B5EF4-FFF2-40B4-BE49-F238E27FC236}">
                <a16:creationId xmlns:a16="http://schemas.microsoft.com/office/drawing/2014/main" id="{93A14F1E-7E46-53FD-947D-BB391BCC0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038" y="4420210"/>
            <a:ext cx="2944814" cy="58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5D3CF938-DB43-D18A-C24F-2CFBB214C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8264057" y="5095482"/>
            <a:ext cx="3586700" cy="65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A7AA6DE0-3BFC-6176-07D4-ACF7E5D7A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967" y="2501540"/>
            <a:ext cx="1996511" cy="67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36768B68-7998-503D-BDAF-1CD76B47F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728" y="3347695"/>
            <a:ext cx="1426592" cy="82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ulia (programming language) - Wikipedia">
            <a:extLst>
              <a:ext uri="{FF2B5EF4-FFF2-40B4-BE49-F238E27FC236}">
                <a16:creationId xmlns:a16="http://schemas.microsoft.com/office/drawing/2014/main" id="{D2ED98F7-72B3-AFAD-DE93-5901856CB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837" y="1427949"/>
            <a:ext cx="1404483" cy="90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roducing Swift For TensorFlow — The TensorFlow Blog">
            <a:extLst>
              <a:ext uri="{FF2B5EF4-FFF2-40B4-BE49-F238E27FC236}">
                <a16:creationId xmlns:a16="http://schemas.microsoft.com/office/drawing/2014/main" id="{735F3BDB-7093-56BD-CB66-B5C0A7994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433" y="5853687"/>
            <a:ext cx="2302014" cy="89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0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2B3775-693C-D967-2838-AA2A5DEB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25B41A-AD84-D6CB-5E09-594F0136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251135" cy="947836"/>
          </a:xfrm>
        </p:spPr>
        <p:txBody>
          <a:bodyPr/>
          <a:lstStyle/>
          <a:p>
            <a:r>
              <a:rPr lang="en-US" sz="2800" b="1" dirty="0"/>
              <a:t>Data-driven Modeling of Dynamical Systems</a:t>
            </a:r>
            <a:endParaRPr lang="en-US" sz="28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4CC15D-5C88-8BC2-11DB-5B85857EE1BC}"/>
              </a:ext>
            </a:extLst>
          </p:cNvPr>
          <p:cNvCxnSpPr>
            <a:cxnSpLocks/>
          </p:cNvCxnSpPr>
          <p:nvPr/>
        </p:nvCxnSpPr>
        <p:spPr>
          <a:xfrm>
            <a:off x="2560858" y="3577167"/>
            <a:ext cx="7273912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8C8E635-47EF-829F-9958-2F119DF3C38C}"/>
              </a:ext>
            </a:extLst>
          </p:cNvPr>
          <p:cNvSpPr txBox="1"/>
          <p:nvPr/>
        </p:nvSpPr>
        <p:spPr>
          <a:xfrm>
            <a:off x="532166" y="3280833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5CEB5-9237-A151-729F-8629B31D0283}"/>
              </a:ext>
            </a:extLst>
          </p:cNvPr>
          <p:cNvSpPr txBox="1"/>
          <p:nvPr/>
        </p:nvSpPr>
        <p:spPr>
          <a:xfrm rot="18568569">
            <a:off x="752030" y="2217313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AAF0408-9411-F7C7-BB6D-14D125B4EFAA}"/>
              </a:ext>
            </a:extLst>
          </p:cNvPr>
          <p:cNvGrpSpPr/>
          <p:nvPr/>
        </p:nvGrpSpPr>
        <p:grpSpPr>
          <a:xfrm>
            <a:off x="3652244" y="1623276"/>
            <a:ext cx="1436625" cy="1437280"/>
            <a:chOff x="6421316" y="807536"/>
            <a:chExt cx="1909604" cy="29398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D151FC-9ABD-7C96-D0D1-4EA3CECAD656}"/>
                    </a:ext>
                  </a:extLst>
                </p:cNvPr>
                <p:cNvSpPr txBox="1"/>
                <p:nvPr/>
              </p:nvSpPr>
              <p:spPr>
                <a:xfrm>
                  <a:off x="6628203" y="1761770"/>
                  <a:ext cx="1518621" cy="10334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 i="1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/>
                </a:p>
                <a:p>
                  <a:endParaRPr lang="en-US" sz="14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D151FC-9ABD-7C96-D0D1-4EA3CECAD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8203" y="1761770"/>
                  <a:ext cx="1518621" cy="1033488"/>
                </a:xfrm>
                <a:prstGeom prst="rect">
                  <a:avLst/>
                </a:prstGeom>
                <a:blipFill>
                  <a:blip r:embed="rId2"/>
                  <a:stretch>
                    <a:fillRect l="-5882" t="-1205" r="-12834" b="-71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13C167-D462-7579-ABAE-12E0F6CC721C}"/>
                </a:ext>
              </a:extLst>
            </p:cNvPr>
            <p:cNvSpPr txBox="1"/>
            <p:nvPr/>
          </p:nvSpPr>
          <p:spPr>
            <a:xfrm>
              <a:off x="6728896" y="807536"/>
              <a:ext cx="1317236" cy="629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White-box</a:t>
              </a:r>
            </a:p>
          </p:txBody>
        </p:sp>
        <p:sp>
          <p:nvSpPr>
            <p:cNvPr id="11" name="Rounded Rectangle 6">
              <a:extLst>
                <a:ext uri="{FF2B5EF4-FFF2-40B4-BE49-F238E27FC236}">
                  <a16:creationId xmlns:a16="http://schemas.microsoft.com/office/drawing/2014/main" id="{B6EF11F3-AE1E-0D3C-D1A6-799AE97C5A83}"/>
                </a:ext>
              </a:extLst>
            </p:cNvPr>
            <p:cNvSpPr/>
            <p:nvPr/>
          </p:nvSpPr>
          <p:spPr>
            <a:xfrm>
              <a:off x="6421316" y="1377897"/>
              <a:ext cx="1909604" cy="2369488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E72EE8-BEA7-FAD9-0F63-2D9186D2063E}"/>
              </a:ext>
            </a:extLst>
          </p:cNvPr>
          <p:cNvGrpSpPr/>
          <p:nvPr/>
        </p:nvGrpSpPr>
        <p:grpSpPr>
          <a:xfrm>
            <a:off x="5222689" y="1632624"/>
            <a:ext cx="1627910" cy="1440216"/>
            <a:chOff x="8637294" y="942665"/>
            <a:chExt cx="1799097" cy="26503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CE3330-082E-B20C-D0EB-C06539E0115A}"/>
                </a:ext>
              </a:extLst>
            </p:cNvPr>
            <p:cNvSpPr txBox="1"/>
            <p:nvPr/>
          </p:nvSpPr>
          <p:spPr>
            <a:xfrm>
              <a:off x="9001698" y="942665"/>
              <a:ext cx="1017237" cy="5663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Gray-box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6DCD2F-8394-890C-8700-4749A0541229}"/>
                    </a:ext>
                  </a:extLst>
                </p:cNvPr>
                <p:cNvSpPr txBox="1"/>
                <p:nvPr/>
              </p:nvSpPr>
              <p:spPr>
                <a:xfrm>
                  <a:off x="8687771" y="1752486"/>
                  <a:ext cx="1748620" cy="10334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−0.75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 i="1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/>
                </a:p>
                <a:p>
                  <a:endParaRPr lang="en-US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6DCD2F-8394-890C-8700-4749A05412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7771" y="1752486"/>
                  <a:ext cx="1748620" cy="1033488"/>
                </a:xfrm>
                <a:prstGeom prst="rect">
                  <a:avLst/>
                </a:prstGeom>
                <a:blipFill>
                  <a:blip r:embed="rId3"/>
                  <a:stretch>
                    <a:fillRect l="-1538" b="-55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ounded Rectangle 11">
              <a:extLst>
                <a:ext uri="{FF2B5EF4-FFF2-40B4-BE49-F238E27FC236}">
                  <a16:creationId xmlns:a16="http://schemas.microsoft.com/office/drawing/2014/main" id="{B6443291-DAAA-ADD6-ED60-FDF0B4AA3017}"/>
                </a:ext>
              </a:extLst>
            </p:cNvPr>
            <p:cNvSpPr/>
            <p:nvPr/>
          </p:nvSpPr>
          <p:spPr>
            <a:xfrm>
              <a:off x="8637294" y="1461224"/>
              <a:ext cx="1764603" cy="2131839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1B57C0-DB16-03C9-3C35-08A3B3F9B9F5}"/>
              </a:ext>
            </a:extLst>
          </p:cNvPr>
          <p:cNvGrpSpPr/>
          <p:nvPr/>
        </p:nvGrpSpPr>
        <p:grpSpPr>
          <a:xfrm>
            <a:off x="6935104" y="1644719"/>
            <a:ext cx="1160292" cy="1431904"/>
            <a:chOff x="6639785" y="4354298"/>
            <a:chExt cx="1426475" cy="24262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D0452A-F298-FA65-E458-51C8DC1AF2F7}"/>
                </a:ext>
              </a:extLst>
            </p:cNvPr>
            <p:cNvSpPr txBox="1"/>
            <p:nvPr/>
          </p:nvSpPr>
          <p:spPr>
            <a:xfrm>
              <a:off x="6779729" y="4354298"/>
              <a:ext cx="1208463" cy="521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Black Box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616B24-EF25-F85F-2C64-0F230F3D0625}"/>
                    </a:ext>
                  </a:extLst>
                </p:cNvPr>
                <p:cNvSpPr txBox="1"/>
                <p:nvPr/>
              </p:nvSpPr>
              <p:spPr>
                <a:xfrm>
                  <a:off x="6741852" y="5494551"/>
                  <a:ext cx="1284218" cy="6931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oMath>
                    </m:oMathPara>
                  </a14:m>
                  <a:endParaRPr lang="en-US" sz="1400" b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616B24-EF25-F85F-2C64-0F230F3D0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1852" y="5494551"/>
                  <a:ext cx="1284218" cy="693164"/>
                </a:xfrm>
                <a:prstGeom prst="rect">
                  <a:avLst/>
                </a:prstGeom>
                <a:blipFill>
                  <a:blip r:embed="rId4"/>
                  <a:stretch>
                    <a:fillRect l="-3488" b="-149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ounded Rectangle 20">
              <a:extLst>
                <a:ext uri="{FF2B5EF4-FFF2-40B4-BE49-F238E27FC236}">
                  <a16:creationId xmlns:a16="http://schemas.microsoft.com/office/drawing/2014/main" id="{3096D78C-6035-C39E-78EA-B3FFC24F0C38}"/>
                </a:ext>
              </a:extLst>
            </p:cNvPr>
            <p:cNvSpPr/>
            <p:nvPr/>
          </p:nvSpPr>
          <p:spPr>
            <a:xfrm>
              <a:off x="6639785" y="4817672"/>
              <a:ext cx="1426475" cy="1962876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20" name="Picture 2" descr="Modelica.Fluid">
            <a:extLst>
              <a:ext uri="{FF2B5EF4-FFF2-40B4-BE49-F238E27FC236}">
                <a16:creationId xmlns:a16="http://schemas.microsoft.com/office/drawing/2014/main" id="{FCFC2F29-BDDF-A5A4-C7F2-4E9CC12F3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194" y="1539748"/>
            <a:ext cx="1737328" cy="171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D13DDA-6FEC-C6E7-F5ED-6C784BC83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677" y="4566610"/>
            <a:ext cx="4138654" cy="16917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4BE280-3829-717D-93FD-A5F55020C483}"/>
              </a:ext>
            </a:extLst>
          </p:cNvPr>
          <p:cNvSpPr txBox="1"/>
          <p:nvPr/>
        </p:nvSpPr>
        <p:spPr>
          <a:xfrm>
            <a:off x="7729440" y="3754406"/>
            <a:ext cx="26339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black box neural ODEs</a:t>
            </a:r>
          </a:p>
          <a:p>
            <a:pPr marL="285750" marR="0" lvl="0" indent="-2857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state space models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D9E21F-B1BA-4AC8-A1D2-0BB988FBFDD9}"/>
              </a:ext>
            </a:extLst>
          </p:cNvPr>
          <p:cNvSpPr txBox="1"/>
          <p:nvPr/>
        </p:nvSpPr>
        <p:spPr>
          <a:xfrm>
            <a:off x="4200252" y="3748216"/>
            <a:ext cx="2633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/>
              <a:t>networked neural ODEs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07224C-DFF5-FF68-82F6-C3F4CB143978}"/>
              </a:ext>
            </a:extLst>
          </p:cNvPr>
          <p:cNvSpPr txBox="1"/>
          <p:nvPr/>
        </p:nvSpPr>
        <p:spPr>
          <a:xfrm>
            <a:off x="5095449" y="3995563"/>
            <a:ext cx="2633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graph neural networks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FCDBA2-768E-E176-8A62-6935BFD1C533}"/>
              </a:ext>
            </a:extLst>
          </p:cNvPr>
          <p:cNvSpPr txBox="1"/>
          <p:nvPr/>
        </p:nvSpPr>
        <p:spPr>
          <a:xfrm>
            <a:off x="2996592" y="3995563"/>
            <a:ext cx="17518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/>
              <a:t>physics priors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443EF3-1C6A-4896-5529-F49F88A679F7}"/>
              </a:ext>
            </a:extLst>
          </p:cNvPr>
          <p:cNvSpPr txBox="1"/>
          <p:nvPr/>
        </p:nvSpPr>
        <p:spPr>
          <a:xfrm>
            <a:off x="2203136" y="3741971"/>
            <a:ext cx="20146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dirty="0"/>
              <a:t>physics-based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FC06BE-FDD3-2AAF-18B1-374D4C79BCAE}"/>
              </a:ext>
            </a:extLst>
          </p:cNvPr>
          <p:cNvGrpSpPr/>
          <p:nvPr/>
        </p:nvGrpSpPr>
        <p:grpSpPr>
          <a:xfrm>
            <a:off x="5480689" y="4106967"/>
            <a:ext cx="1932886" cy="2535347"/>
            <a:chOff x="3688914" y="1369756"/>
            <a:chExt cx="3154470" cy="366601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7E2B0C1-71C0-50EA-88AB-745DC28253A3}"/>
                </a:ext>
              </a:extLst>
            </p:cNvPr>
            <p:cNvSpPr/>
            <p:nvPr/>
          </p:nvSpPr>
          <p:spPr>
            <a:xfrm>
              <a:off x="5417506" y="3097060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2</a:t>
              </a:r>
              <a:endParaRPr lang="en-US" sz="18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5391CD1-C754-E496-BD2B-5D425431D862}"/>
                </a:ext>
              </a:extLst>
            </p:cNvPr>
            <p:cNvSpPr/>
            <p:nvPr/>
          </p:nvSpPr>
          <p:spPr>
            <a:xfrm>
              <a:off x="6467603" y="1925267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3</a:t>
              </a:r>
              <a:endParaRPr lang="en-US" sz="18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7115003-A2FE-1E5D-C19A-95837750079D}"/>
                </a:ext>
              </a:extLst>
            </p:cNvPr>
            <p:cNvSpPr/>
            <p:nvPr/>
          </p:nvSpPr>
          <p:spPr>
            <a:xfrm>
              <a:off x="6214997" y="4359426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4</a:t>
              </a:r>
              <a:endParaRPr lang="en-US" sz="18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488DE05-E746-61D5-E82F-FAE5682F6547}"/>
                </a:ext>
              </a:extLst>
            </p:cNvPr>
            <p:cNvSpPr/>
            <p:nvPr/>
          </p:nvSpPr>
          <p:spPr>
            <a:xfrm>
              <a:off x="3825309" y="3097059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1</a:t>
              </a:r>
              <a:endParaRPr lang="en-US" sz="180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2F2AF57-0ECD-47A6-F0CC-AA4A18A52CCC}"/>
                </a:ext>
              </a:extLst>
            </p:cNvPr>
            <p:cNvCxnSpPr>
              <a:stCxn id="29" idx="3"/>
              <a:endCxn id="28" idx="7"/>
            </p:cNvCxnSpPr>
            <p:nvPr/>
          </p:nvCxnSpPr>
          <p:spPr>
            <a:xfrm flipH="1">
              <a:off x="5738255" y="2246016"/>
              <a:ext cx="784380" cy="9060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EBE6076-73AA-1E65-6B8F-FE5561D46B0F}"/>
                </a:ext>
              </a:extLst>
            </p:cNvPr>
            <p:cNvCxnSpPr>
              <a:cxnSpLocks/>
              <a:stCxn id="30" idx="1"/>
              <a:endCxn id="28" idx="5"/>
            </p:cNvCxnSpPr>
            <p:nvPr/>
          </p:nvCxnSpPr>
          <p:spPr>
            <a:xfrm flipH="1" flipV="1">
              <a:off x="5738255" y="3417809"/>
              <a:ext cx="531774" cy="9966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A3CD48F-80BF-48D2-ECE2-D3DC088B6E7B}"/>
                </a:ext>
              </a:extLst>
            </p:cNvPr>
            <p:cNvCxnSpPr>
              <a:cxnSpLocks/>
              <a:stCxn id="31" idx="6"/>
              <a:endCxn id="28" idx="2"/>
            </p:cNvCxnSpPr>
            <p:nvPr/>
          </p:nvCxnSpPr>
          <p:spPr>
            <a:xfrm>
              <a:off x="4201090" y="3284950"/>
              <a:ext cx="121641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C7D9F40-5236-08B3-CC0D-389E9291D47B}"/>
                    </a:ext>
                  </a:extLst>
                </p:cNvPr>
                <p:cNvSpPr txBox="1"/>
                <p:nvPr/>
              </p:nvSpPr>
              <p:spPr>
                <a:xfrm rot="18581231">
                  <a:off x="4810574" y="2348720"/>
                  <a:ext cx="2329842" cy="3719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C7D9F40-5236-08B3-CC0D-389E9291D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581231">
                  <a:off x="4810574" y="2348720"/>
                  <a:ext cx="2329842" cy="3719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058CE1D-EDAF-5183-4999-C5439E440F18}"/>
                    </a:ext>
                  </a:extLst>
                </p:cNvPr>
                <p:cNvSpPr txBox="1"/>
                <p:nvPr/>
              </p:nvSpPr>
              <p:spPr>
                <a:xfrm>
                  <a:off x="3688914" y="2922426"/>
                  <a:ext cx="2329840" cy="3583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058CE1D-EDAF-5183-4999-C5439E440F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8914" y="2922426"/>
                  <a:ext cx="2329840" cy="358353"/>
                </a:xfrm>
                <a:prstGeom prst="rect">
                  <a:avLst/>
                </a:prstGeom>
                <a:blipFill>
                  <a:blip r:embed="rId8"/>
                  <a:stretch>
                    <a:fillRect b="-341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8A6376B-E53C-8EE2-664A-3508E88BDDB6}"/>
                    </a:ext>
                  </a:extLst>
                </p:cNvPr>
                <p:cNvSpPr txBox="1"/>
                <p:nvPr/>
              </p:nvSpPr>
              <p:spPr>
                <a:xfrm rot="3682637">
                  <a:off x="5105106" y="3684892"/>
                  <a:ext cx="2329842" cy="3719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8A6376B-E53C-8EE2-664A-3508E88BDD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682637">
                  <a:off x="5105106" y="3684892"/>
                  <a:ext cx="2329842" cy="37191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FDEE84E8-292F-EE20-0D04-F29BEFD2FFB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707" t="39881" b="26510"/>
          <a:stretch/>
        </p:blipFill>
        <p:spPr>
          <a:xfrm>
            <a:off x="7483936" y="4548443"/>
            <a:ext cx="4429764" cy="1820792"/>
          </a:xfrm>
          <a:prstGeom prst="rect">
            <a:avLst/>
          </a:prstGeom>
        </p:spPr>
      </p:pic>
      <p:pic>
        <p:nvPicPr>
          <p:cNvPr id="39" name="Picture 8" descr="Open Access proceedings Journal of Physics: Conference series">
            <a:extLst>
              <a:ext uri="{FF2B5EF4-FFF2-40B4-BE49-F238E27FC236}">
                <a16:creationId xmlns:a16="http://schemas.microsoft.com/office/drawing/2014/main" id="{268999F1-8F30-8E98-9EC7-6E086A23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450" y="1416277"/>
            <a:ext cx="2939071" cy="197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86C13DB-A64D-2E43-A3D1-2706F084CFF5}"/>
              </a:ext>
            </a:extLst>
          </p:cNvPr>
          <p:cNvSpPr txBox="1"/>
          <p:nvPr/>
        </p:nvSpPr>
        <p:spPr>
          <a:xfrm>
            <a:off x="10193866" y="3325817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Less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2607815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1092483"/>
          </a:xfrm>
        </p:spPr>
        <p:txBody>
          <a:bodyPr>
            <a:normAutofit/>
          </a:bodyPr>
          <a:lstStyle/>
          <a:p>
            <a:r>
              <a:rPr lang="en-US" sz="2800" b="1" dirty="0"/>
              <a:t>Networked Dynamical Systems via Universal Differential Equations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86" y="1660578"/>
            <a:ext cx="5954575" cy="24340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1077360" y="4199834"/>
            <a:ext cx="340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5007873" y="4199834"/>
            <a:ext cx="2018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76" y="4812254"/>
            <a:ext cx="3094589" cy="9198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1077360" y="5097231"/>
            <a:ext cx="340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Ground truth </a:t>
            </a:r>
            <a:r>
              <a:rPr lang="en-US" sz="1600" dirty="0" err="1"/>
              <a:t>Kuramoto</a:t>
            </a:r>
            <a:r>
              <a:rPr lang="en-US" sz="160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399" y="1742658"/>
            <a:ext cx="5178310" cy="29019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7938260" y="4776585"/>
            <a:ext cx="36756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Qualitative out of distribution 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1171766" y="6157363"/>
            <a:ext cx="104979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J. Koch, Z. Chen, A. Tuor, J. Drgona, and D. Vrabie, </a:t>
            </a:r>
            <a:r>
              <a:rPr lang="en-US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Structural inference of networked dynamical systems with universal differential equations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Chaos 33, 023103, 2023.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A5A3C-037C-F879-23CB-ED69FC5C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D5435-C29E-A956-3B43-BC7250B2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Predictive Control (DPC)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2CDFC0-3693-C780-80DA-2A7A2B908571}"/>
              </a:ext>
            </a:extLst>
          </p:cNvPr>
          <p:cNvSpPr/>
          <p:nvPr/>
        </p:nvSpPr>
        <p:spPr>
          <a:xfrm>
            <a:off x="1253850" y="1462465"/>
            <a:ext cx="10217899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From data to optimized explicit predictive control policy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ED556-2C99-18F5-0414-5690213E9AA3}"/>
              </a:ext>
            </a:extLst>
          </p:cNvPr>
          <p:cNvSpPr txBox="1"/>
          <p:nvPr/>
        </p:nvSpPr>
        <p:spPr>
          <a:xfrm>
            <a:off x="1653309" y="6215390"/>
            <a:ext cx="96058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Jan Drgona, et al.,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Differentiable Predictive Control: An MPC Alternative for Unknown Nonlinear Systems using Constrained Deep Learning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Journal of Process Control, 2022</a:t>
            </a:r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BDDEE816-DEED-4DD2-A1D0-9883BB2A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293" y="2208103"/>
            <a:ext cx="7811784" cy="284491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0E9D3A-AFCB-4695-A95C-61011EC9AAD5}"/>
              </a:ext>
            </a:extLst>
          </p:cNvPr>
          <p:cNvCxnSpPr>
            <a:cxnSpLocks/>
          </p:cNvCxnSpPr>
          <p:nvPr/>
        </p:nvCxnSpPr>
        <p:spPr>
          <a:xfrm>
            <a:off x="1569808" y="5163337"/>
            <a:ext cx="9574161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93811D1-40EE-4FF8-96D3-D5855964F203}"/>
              </a:ext>
            </a:extLst>
          </p:cNvPr>
          <p:cNvSpPr/>
          <p:nvPr/>
        </p:nvSpPr>
        <p:spPr>
          <a:xfrm>
            <a:off x="970556" y="5308491"/>
            <a:ext cx="3164122" cy="60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accent3">
                    <a:lumMod val="75000"/>
                  </a:schemeClr>
                </a:solidFill>
              </a:rPr>
              <a:t>Sample control parameters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85A1FB-028F-4BCB-9D8F-110852D675A6}"/>
              </a:ext>
            </a:extLst>
          </p:cNvPr>
          <p:cNvSpPr/>
          <p:nvPr/>
        </p:nvSpPr>
        <p:spPr>
          <a:xfrm>
            <a:off x="3489381" y="5273655"/>
            <a:ext cx="4417198" cy="60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accent4">
                    <a:lumMod val="75000"/>
                  </a:schemeClr>
                </a:solidFill>
              </a:rPr>
              <a:t>Forward pass: simulate closed loop system rollout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18AEF9-588A-40FD-A823-0F7FADC710DF}"/>
              </a:ext>
            </a:extLst>
          </p:cNvPr>
          <p:cNvSpPr/>
          <p:nvPr/>
        </p:nvSpPr>
        <p:spPr>
          <a:xfrm>
            <a:off x="7709089" y="5308491"/>
            <a:ext cx="3474637" cy="60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accent5">
                    <a:lumMod val="75000"/>
                  </a:schemeClr>
                </a:solidFill>
              </a:rPr>
              <a:t>Backward pass: propagate errors of the control loss</a:t>
            </a:r>
          </a:p>
        </p:txBody>
      </p:sp>
    </p:spTree>
    <p:extLst>
      <p:ext uri="{BB962C8B-B14F-4D97-AF65-F5344CB8AC3E}">
        <p14:creationId xmlns:p14="http://schemas.microsoft.com/office/powerpoint/2010/main" val="212685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A5A3C-037C-F879-23CB-ED69FC5C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D5435-C29E-A956-3B43-BC7250B2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Predictive Control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2CDFC0-3693-C780-80DA-2A7A2B908571}"/>
              </a:ext>
            </a:extLst>
          </p:cNvPr>
          <p:cNvSpPr/>
          <p:nvPr/>
        </p:nvSpPr>
        <p:spPr>
          <a:xfrm>
            <a:off x="1253850" y="1462465"/>
            <a:ext cx="10217899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From data to optimized explicit predictive control policy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C0F9F7-D65F-D8D5-03F2-411F121AE4E1}"/>
              </a:ext>
            </a:extLst>
          </p:cNvPr>
          <p:cNvGrpSpPr/>
          <p:nvPr/>
        </p:nvGrpSpPr>
        <p:grpSpPr>
          <a:xfrm>
            <a:off x="970556" y="5308491"/>
            <a:ext cx="10743647" cy="861967"/>
            <a:chOff x="836183" y="7223534"/>
            <a:chExt cx="12892376" cy="1034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8BDB3F-5DEE-CFEF-4DE5-DC915181C521}"/>
                </a:ext>
              </a:extLst>
            </p:cNvPr>
            <p:cNvSpPr/>
            <p:nvPr/>
          </p:nvSpPr>
          <p:spPr>
            <a:xfrm>
              <a:off x="836183" y="7223534"/>
              <a:ext cx="6486921" cy="1034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Online optimization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Optimize for control actions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Implicit solver-based control policy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3BFE82-2A7B-6239-C646-75B2C350C3C7}"/>
                </a:ext>
              </a:extLst>
            </p:cNvPr>
            <p:cNvSpPr/>
            <p:nvPr/>
          </p:nvSpPr>
          <p:spPr>
            <a:xfrm>
              <a:off x="7241639" y="7223534"/>
              <a:ext cx="6486920" cy="1034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Offline optimization of parametric MPC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Optimize for control policy parameters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Explicit neural control policy = faster execution!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16035C0-F30F-96C6-02E4-0485D1B8A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384" y="2336530"/>
            <a:ext cx="4398846" cy="27194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840F06-649A-94B6-0527-0160BAF7E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08" y="2336529"/>
            <a:ext cx="4398846" cy="27345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449EE6-F41F-9697-692A-A4C3814062A2}"/>
              </a:ext>
            </a:extLst>
          </p:cNvPr>
          <p:cNvSpPr txBox="1"/>
          <p:nvPr/>
        </p:nvSpPr>
        <p:spPr>
          <a:xfrm>
            <a:off x="2444299" y="2047105"/>
            <a:ext cx="28937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</a:rPr>
              <a:t>Model Predictive Control (MPC)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E15949-F088-B177-7187-EF96274F491D}"/>
              </a:ext>
            </a:extLst>
          </p:cNvPr>
          <p:cNvSpPr txBox="1"/>
          <p:nvPr/>
        </p:nvSpPr>
        <p:spPr>
          <a:xfrm>
            <a:off x="7357206" y="2039801"/>
            <a:ext cx="34801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</a:rPr>
              <a:t>Differentiable Predictive Control (DPC)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F30C400-198F-9ACD-89F5-A3B733A03599}"/>
              </a:ext>
            </a:extLst>
          </p:cNvPr>
          <p:cNvSpPr/>
          <p:nvPr/>
        </p:nvSpPr>
        <p:spPr>
          <a:xfrm>
            <a:off x="5560983" y="2755487"/>
            <a:ext cx="815340" cy="403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3199F0-DA24-173B-BD71-53297B15DB65}"/>
              </a:ext>
            </a:extLst>
          </p:cNvPr>
          <p:cNvCxnSpPr>
            <a:cxnSpLocks/>
          </p:cNvCxnSpPr>
          <p:nvPr/>
        </p:nvCxnSpPr>
        <p:spPr>
          <a:xfrm>
            <a:off x="1569808" y="5163337"/>
            <a:ext cx="9574161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">
            <a:extLst>
              <a:ext uri="{FF2B5EF4-FFF2-40B4-BE49-F238E27FC236}">
                <a16:creationId xmlns:a16="http://schemas.microsoft.com/office/drawing/2014/main" id="{E91FB6A5-FCCE-4D14-92E9-7C7969532411}"/>
              </a:ext>
            </a:extLst>
          </p:cNvPr>
          <p:cNvSpPr txBox="1"/>
          <p:nvPr/>
        </p:nvSpPr>
        <p:spPr>
          <a:xfrm>
            <a:off x="891309" y="2755487"/>
            <a:ext cx="762000" cy="352725"/>
          </a:xfrm>
          <a:prstGeom prst="rect">
            <a:avLst/>
          </a:prstGeom>
          <a:noFill/>
        </p:spPr>
        <p:txBody>
          <a:bodyPr rot="0" spcFirstLastPara="0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92" dirty="0">
                <a:solidFill>
                  <a:srgbClr val="00B0F0"/>
                </a:solidFill>
                <a:cs typeface="Arial"/>
              </a:rPr>
              <a:t>Cost: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A3D603A1-DEA4-44E9-89C9-EC4E7DE87C3D}"/>
              </a:ext>
            </a:extLst>
          </p:cNvPr>
          <p:cNvSpPr txBox="1"/>
          <p:nvPr/>
        </p:nvSpPr>
        <p:spPr>
          <a:xfrm>
            <a:off x="891310" y="3294864"/>
            <a:ext cx="871869" cy="352725"/>
          </a:xfrm>
          <a:prstGeom prst="rect">
            <a:avLst/>
          </a:prstGeom>
          <a:noFill/>
        </p:spPr>
        <p:txBody>
          <a:bodyPr rot="0" spcFirstLastPara="0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92" dirty="0">
                <a:solidFill>
                  <a:srgbClr val="00B0F0"/>
                </a:solidFill>
                <a:cs typeface="Arial"/>
              </a:rPr>
              <a:t>Model: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FA80BDF1-97FF-460A-AE25-737BF95582B8}"/>
              </a:ext>
            </a:extLst>
          </p:cNvPr>
          <p:cNvSpPr txBox="1"/>
          <p:nvPr/>
        </p:nvSpPr>
        <p:spPr>
          <a:xfrm>
            <a:off x="891309" y="3942699"/>
            <a:ext cx="1440958" cy="352725"/>
          </a:xfrm>
          <a:prstGeom prst="rect">
            <a:avLst/>
          </a:prstGeom>
          <a:noFill/>
        </p:spPr>
        <p:txBody>
          <a:bodyPr rot="0" spcFirstLastPara="0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92" dirty="0">
                <a:solidFill>
                  <a:srgbClr val="00B0F0"/>
                </a:solidFill>
                <a:cs typeface="Arial"/>
              </a:rPr>
              <a:t>Constraints: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01602-8132-AAA0-6F7F-90FC7BE15A7D}"/>
              </a:ext>
            </a:extLst>
          </p:cNvPr>
          <p:cNvSpPr txBox="1"/>
          <p:nvPr/>
        </p:nvSpPr>
        <p:spPr>
          <a:xfrm>
            <a:off x="1653309" y="6215390"/>
            <a:ext cx="96058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Jan Drgona, et al.,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Differentiable Predictive Control: An MPC Alternative for Unknown Nonlinear Systems using Constrained Deep Learning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Journal of Process Control, 2022</a:t>
            </a:r>
          </a:p>
        </p:txBody>
      </p:sp>
    </p:spTree>
    <p:extLst>
      <p:ext uri="{BB962C8B-B14F-4D97-AF65-F5344CB8AC3E}">
        <p14:creationId xmlns:p14="http://schemas.microsoft.com/office/powerpoint/2010/main" val="410095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A0CA0D-8481-4D56-ADCA-3FA0D823A4CD}"/>
              </a:ext>
            </a:extLst>
          </p:cNvPr>
          <p:cNvSpPr txBox="1"/>
          <p:nvPr/>
        </p:nvSpPr>
        <p:spPr>
          <a:xfrm>
            <a:off x="955157" y="5035589"/>
            <a:ext cx="6712882" cy="65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Constructing differentiable computational graph: </a:t>
            </a:r>
            <a:r>
              <a:rPr lang="en-US" sz="1833" dirty="0"/>
              <a:t>implementing parametric MPC problem in </a:t>
            </a:r>
            <a:r>
              <a:rPr lang="en-US" sz="1833" dirty="0" err="1"/>
              <a:t>PyTorch</a:t>
            </a:r>
            <a:r>
              <a:rPr lang="en-US" sz="1833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350FF1-1301-45AE-A9EA-282046D0DD6C}"/>
              </a:ext>
            </a:extLst>
          </p:cNvPr>
          <p:cNvSpPr txBox="1"/>
          <p:nvPr/>
        </p:nvSpPr>
        <p:spPr>
          <a:xfrm>
            <a:off x="3737642" y="6390501"/>
            <a:ext cx="609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4"/>
              </a:rPr>
              <a:t>https://github.com/pnnl/neuromancer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3008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2CB521-75A2-42A5-B441-37ABE2349F15}"/>
              </a:ext>
            </a:extLst>
          </p:cNvPr>
          <p:cNvSpPr/>
          <p:nvPr/>
        </p:nvSpPr>
        <p:spPr>
          <a:xfrm>
            <a:off x="1425514" y="3387077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FE9376-5A8A-4185-8DBC-8E402343964E}"/>
              </a:ext>
            </a:extLst>
          </p:cNvPr>
          <p:cNvSpPr txBox="1"/>
          <p:nvPr/>
        </p:nvSpPr>
        <p:spPr>
          <a:xfrm>
            <a:off x="3737642" y="6390501"/>
            <a:ext cx="609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4"/>
              </a:rPr>
              <a:t>https://github.com/pnnl/neuromancer</a:t>
            </a: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90259F-AF13-45BD-BF0A-1770961697EA}"/>
              </a:ext>
            </a:extLst>
          </p:cNvPr>
          <p:cNvSpPr txBox="1"/>
          <p:nvPr/>
        </p:nvSpPr>
        <p:spPr>
          <a:xfrm>
            <a:off x="968884" y="5058273"/>
            <a:ext cx="6267359" cy="9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Forward pass: </a:t>
            </a:r>
            <a:r>
              <a:rPr lang="en-US" sz="1833" dirty="0"/>
              <a:t>evaluate graph components (policy, model, constraints, objective terms) to compute structured learning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248333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422203" y="3387077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5791200" y="2855904"/>
            <a:ext cx="8382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425514" y="2767418"/>
            <a:ext cx="15240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C71607-7F22-421F-B6DF-97EC5ACA95BA}"/>
              </a:ext>
            </a:extLst>
          </p:cNvPr>
          <p:cNvSpPr txBox="1"/>
          <p:nvPr/>
        </p:nvSpPr>
        <p:spPr>
          <a:xfrm>
            <a:off x="968884" y="5058273"/>
            <a:ext cx="6267359" cy="9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Forward pass: </a:t>
            </a:r>
            <a:r>
              <a:rPr lang="en-US" sz="1833" dirty="0"/>
              <a:t>evaluate graph components (policy, model, constraints, objective terms) to compute structured learning loss function.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240E07-5DDD-42FF-8B5C-FF7C8D1F645F}"/>
              </a:ext>
            </a:extLst>
          </p:cNvPr>
          <p:cNvSpPr txBox="1"/>
          <p:nvPr/>
        </p:nvSpPr>
        <p:spPr>
          <a:xfrm>
            <a:off x="3737642" y="6390501"/>
            <a:ext cx="609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4"/>
              </a:rPr>
              <a:t>https://github.com/pnnl/neuromancer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2064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2.xml><?xml version="1.0" encoding="utf-8"?>
<a:theme xmlns:a="http://schemas.openxmlformats.org/drawingml/2006/main" name="1_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3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775AF7959A4A4FBB84FB746CB3556C" ma:contentTypeVersion="2" ma:contentTypeDescription="Create a new document." ma:contentTypeScope="" ma:versionID="ed18f6a2823aada58fd0b4c11b5b63ae">
  <xsd:schema xmlns:xsd="http://www.w3.org/2001/XMLSchema" xmlns:xs="http://www.w3.org/2001/XMLSchema" xmlns:p="http://schemas.microsoft.com/office/2006/metadata/properties" xmlns:ns2="bb6bf7aa-b4d4-4be2-afae-997297884214" targetNamespace="http://schemas.microsoft.com/office/2006/metadata/properties" ma:root="true" ma:fieldsID="afae6ecbcebff70072179e2f6fc773c1" ns2:_="">
    <xsd:import namespace="bb6bf7aa-b4d4-4be2-afae-9972978842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6bf7aa-b4d4-4be2-afae-9972978842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C29BB63-D35A-4A78-90DF-B27F75123B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4F1AEA-CAE0-4192-830C-36275151D6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6bf7aa-b4d4-4be2-afae-9972978842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F80048-CD26-48B6-8ED5-5B2FD741F3F8}">
  <ds:schemaRefs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bb6bf7aa-b4d4-4be2-afae-997297884214"/>
    <ds:schemaRef ds:uri="http://schemas.microsoft.com/office/2006/metadata/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27800</TotalTime>
  <Words>1246</Words>
  <Application>Microsoft Office PowerPoint</Application>
  <PresentationFormat>Widescreen</PresentationFormat>
  <Paragraphs>154</Paragraphs>
  <Slides>17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-apple-system</vt:lpstr>
      <vt:lpstr>Arial</vt:lpstr>
      <vt:lpstr>Calibri</vt:lpstr>
      <vt:lpstr>Cambria Math</vt:lpstr>
      <vt:lpstr>Consolas</vt:lpstr>
      <vt:lpstr>Helvetica Neue Medium</vt:lpstr>
      <vt:lpstr>Wingdings</vt:lpstr>
      <vt:lpstr>PNNL Light Theme</vt:lpstr>
      <vt:lpstr>1_PNNL Light Theme</vt:lpstr>
      <vt:lpstr>PNNL_Option_4</vt:lpstr>
      <vt:lpstr>1_PNNL_Option_4</vt:lpstr>
      <vt:lpstr>Differentiable programming for modeling and control of energy systems  </vt:lpstr>
      <vt:lpstr>Differentiable Programming</vt:lpstr>
      <vt:lpstr>Data-driven Modeling of Dynamical Systems</vt:lpstr>
      <vt:lpstr>Networked Dynamical Systems via Universal Differential Equations</vt:lpstr>
      <vt:lpstr>Differentiable Predictive Control (DPC)</vt:lpstr>
      <vt:lpstr>Differentiable Predictive Control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Dynamics-Aware Economic Redispatch via Differentiable Predictive Control</vt:lpstr>
      <vt:lpstr>NeuroMANCER: a Scientific Machine Learning Library in PyTorch</vt:lpstr>
      <vt:lpstr>Acknowledgements</vt:lpstr>
    </vt:vector>
  </TitlesOfParts>
  <Manager>Lou Terminello</Manager>
  <Company>PNNL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DMC Inititative Vision and Overview</dc:title>
  <dc:subject>Data Model Convergence Presentation</dc:subject>
  <dc:creator>James A. Ang</dc:creator>
  <cp:keywords/>
  <dc:description>PNNL-SA-140780, Unlimited Release</dc:description>
  <cp:lastModifiedBy>Drgona, Jan</cp:lastModifiedBy>
  <cp:revision>784</cp:revision>
  <cp:lastPrinted>2019-12-16T18:31:13Z</cp:lastPrinted>
  <dcterms:created xsi:type="dcterms:W3CDTF">2018-09-04T17:32:37Z</dcterms:created>
  <dcterms:modified xsi:type="dcterms:W3CDTF">2023-02-13T15:02:32Z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0x010100C7775AF7959A4A4FBB84FB746CB3556C</vt:lpwstr>
  </property>
</Properties>
</file>